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77" r:id="rId2"/>
    <p:sldId id="279" r:id="rId3"/>
    <p:sldId id="282" r:id="rId4"/>
    <p:sldId id="278" r:id="rId5"/>
    <p:sldId id="258" r:id="rId6"/>
    <p:sldId id="264" r:id="rId7"/>
    <p:sldId id="274" r:id="rId8"/>
    <p:sldId id="261" r:id="rId9"/>
    <p:sldId id="256" r:id="rId10"/>
    <p:sldId id="280" r:id="rId11"/>
    <p:sldId id="28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9C32C4-E4E7-D94C-87F0-67DC0EAD5142}" v="363" dt="2025-06-23T13:07:41.9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52"/>
    <p:restoredTop sz="86386"/>
  </p:normalViewPr>
  <p:slideViewPr>
    <p:cSldViewPr snapToGrid="0" snapToObjects="1">
      <p:cViewPr varScale="1">
        <p:scale>
          <a:sx n="153" d="100"/>
          <a:sy n="153" d="100"/>
        </p:scale>
        <p:origin x="176" y="9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ru Prasad Bhandari" userId="1934b0f0-3403-45a3-a8ff-e4b2b1ece6fe" providerId="ADAL" clId="{80CB8A3E-EAB0-8F44-A4C7-194717B2AC28}"/>
    <pc:docChg chg="modSld">
      <pc:chgData name="Guru Prasad Bhandari" userId="1934b0f0-3403-45a3-a8ff-e4b2b1ece6fe" providerId="ADAL" clId="{80CB8A3E-EAB0-8F44-A4C7-194717B2AC28}" dt="2023-12-30T08:11:00.124" v="5" actId="14100"/>
      <pc:docMkLst>
        <pc:docMk/>
      </pc:docMkLst>
      <pc:sldChg chg="modSp mod">
        <pc:chgData name="Guru Prasad Bhandari" userId="1934b0f0-3403-45a3-a8ff-e4b2b1ece6fe" providerId="ADAL" clId="{80CB8A3E-EAB0-8F44-A4C7-194717B2AC28}" dt="2023-12-30T08:11:00.124" v="5" actId="14100"/>
        <pc:sldMkLst>
          <pc:docMk/>
          <pc:sldMk cId="451779639" sldId="271"/>
        </pc:sldMkLst>
      </pc:sldChg>
    </pc:docChg>
  </pc:docChgLst>
  <pc:docChgLst>
    <pc:chgData name="Guru Bhandari" userId="1934b0f0-3403-45a3-a8ff-e4b2b1ece6fe" providerId="ADAL" clId="{D788D773-AA71-0F44-8055-564785B73FED}"/>
    <pc:docChg chg="custSel addSld delSld modSld">
      <pc:chgData name="Guru Bhandari" userId="1934b0f0-3403-45a3-a8ff-e4b2b1ece6fe" providerId="ADAL" clId="{D788D773-AA71-0F44-8055-564785B73FED}" dt="2025-03-21T12:55:33.115" v="260" actId="20577"/>
      <pc:docMkLst>
        <pc:docMk/>
      </pc:docMkLst>
      <pc:sldChg chg="delSp modSp mod delAnim">
        <pc:chgData name="Guru Bhandari" userId="1934b0f0-3403-45a3-a8ff-e4b2b1ece6fe" providerId="ADAL" clId="{D788D773-AA71-0F44-8055-564785B73FED}" dt="2025-03-21T12:48:51.660" v="151" actId="1076"/>
        <pc:sldMkLst>
          <pc:docMk/>
          <pc:sldMk cId="1449656324" sldId="272"/>
        </pc:sldMkLst>
        <pc:picChg chg="del mod">
          <ac:chgData name="Guru Bhandari" userId="1934b0f0-3403-45a3-a8ff-e4b2b1ece6fe" providerId="ADAL" clId="{D788D773-AA71-0F44-8055-564785B73FED}" dt="2025-03-21T12:48:03.048" v="148" actId="478"/>
          <ac:picMkLst>
            <pc:docMk/>
            <pc:sldMk cId="1449656324" sldId="272"/>
            <ac:picMk id="6" creationId="{98901364-780F-C886-D332-2E0341A9F9B3}"/>
          </ac:picMkLst>
        </pc:picChg>
        <pc:picChg chg="mod">
          <ac:chgData name="Guru Bhandari" userId="1934b0f0-3403-45a3-a8ff-e4b2b1ece6fe" providerId="ADAL" clId="{D788D773-AA71-0F44-8055-564785B73FED}" dt="2025-03-21T12:48:51.660" v="151" actId="1076"/>
          <ac:picMkLst>
            <pc:docMk/>
            <pc:sldMk cId="1449656324" sldId="272"/>
            <ac:picMk id="10" creationId="{EFE9FAF9-9D56-2A4D-608B-A3A4848A87B3}"/>
          </ac:picMkLst>
        </pc:picChg>
        <pc:picChg chg="mod">
          <ac:chgData name="Guru Bhandari" userId="1934b0f0-3403-45a3-a8ff-e4b2b1ece6fe" providerId="ADAL" clId="{D788D773-AA71-0F44-8055-564785B73FED}" dt="2025-03-21T12:48:49.033" v="150" actId="1076"/>
          <ac:picMkLst>
            <pc:docMk/>
            <pc:sldMk cId="1449656324" sldId="272"/>
            <ac:picMk id="12" creationId="{C81D5B63-81BE-CDB7-770C-3146D5D12F27}"/>
          </ac:picMkLst>
        </pc:picChg>
      </pc:sldChg>
      <pc:sldChg chg="modSp new del mod">
        <pc:chgData name="Guru Bhandari" userId="1934b0f0-3403-45a3-a8ff-e4b2b1ece6fe" providerId="ADAL" clId="{D788D773-AA71-0F44-8055-564785B73FED}" dt="2025-03-21T12:42:13.823" v="29" actId="2696"/>
        <pc:sldMkLst>
          <pc:docMk/>
          <pc:sldMk cId="2280755039" sldId="275"/>
        </pc:sldMkLst>
        <pc:spChg chg="mod">
          <ac:chgData name="Guru Bhandari" userId="1934b0f0-3403-45a3-a8ff-e4b2b1ece6fe" providerId="ADAL" clId="{D788D773-AA71-0F44-8055-564785B73FED}" dt="2025-03-21T12:42:10.492" v="28" actId="21"/>
          <ac:spMkLst>
            <pc:docMk/>
            <pc:sldMk cId="2280755039" sldId="275"/>
            <ac:spMk id="2" creationId="{EA366F51-9BF7-57DE-8426-69A1248DE065}"/>
          </ac:spMkLst>
        </pc:spChg>
      </pc:sldChg>
      <pc:sldChg chg="modSp new mod">
        <pc:chgData name="Guru Bhandari" userId="1934b0f0-3403-45a3-a8ff-e4b2b1ece6fe" providerId="ADAL" clId="{D788D773-AA71-0F44-8055-564785B73FED}" dt="2025-03-21T12:55:33.115" v="260" actId="20577"/>
        <pc:sldMkLst>
          <pc:docMk/>
          <pc:sldMk cId="1219233715" sldId="276"/>
        </pc:sldMkLst>
        <pc:spChg chg="mod">
          <ac:chgData name="Guru Bhandari" userId="1934b0f0-3403-45a3-a8ff-e4b2b1ece6fe" providerId="ADAL" clId="{D788D773-AA71-0F44-8055-564785B73FED}" dt="2025-03-21T12:50:27.185" v="222" actId="20577"/>
          <ac:spMkLst>
            <pc:docMk/>
            <pc:sldMk cId="1219233715" sldId="276"/>
            <ac:spMk id="2" creationId="{EB12F9D2-431E-193C-A0C9-278E753DE23F}"/>
          </ac:spMkLst>
        </pc:spChg>
        <pc:spChg chg="mod">
          <ac:chgData name="Guru Bhandari" userId="1934b0f0-3403-45a3-a8ff-e4b2b1ece6fe" providerId="ADAL" clId="{D788D773-AA71-0F44-8055-564785B73FED}" dt="2025-03-21T12:55:33.115" v="260" actId="20577"/>
          <ac:spMkLst>
            <pc:docMk/>
            <pc:sldMk cId="1219233715" sldId="276"/>
            <ac:spMk id="3" creationId="{BA7600F8-4325-F5B5-DB06-64DB866D8724}"/>
          </ac:spMkLst>
        </pc:spChg>
      </pc:sldChg>
    </pc:docChg>
  </pc:docChgLst>
  <pc:docChgLst>
    <pc:chgData name="Guru Bhandari" userId="S::gubh001@egms.no::1934b0f0-3403-45a3-a8ff-e4b2b1ece6fe" providerId="AD" clId="Web-{56163A3E-6EE5-D165-8567-FF993274862C}"/>
    <pc:docChg chg="modSld">
      <pc:chgData name="Guru Bhandari" userId="S::gubh001@egms.no::1934b0f0-3403-45a3-a8ff-e4b2b1ece6fe" providerId="AD" clId="Web-{56163A3E-6EE5-D165-8567-FF993274862C}" dt="2025-02-24T12:12:59.293" v="41" actId="1076"/>
      <pc:docMkLst>
        <pc:docMk/>
      </pc:docMkLst>
      <pc:sldChg chg="modSp">
        <pc:chgData name="Guru Bhandari" userId="S::gubh001@egms.no::1934b0f0-3403-45a3-a8ff-e4b2b1ece6fe" providerId="AD" clId="Web-{56163A3E-6EE5-D165-8567-FF993274862C}" dt="2025-02-24T12:12:59.293" v="41" actId="1076"/>
        <pc:sldMkLst>
          <pc:docMk/>
          <pc:sldMk cId="451779639" sldId="271"/>
        </pc:sldMkLst>
        <pc:graphicFrameChg chg="mod">
          <ac:chgData name="Guru Bhandari" userId="S::gubh001@egms.no::1934b0f0-3403-45a3-a8ff-e4b2b1ece6fe" providerId="AD" clId="Web-{56163A3E-6EE5-D165-8567-FF993274862C}" dt="2025-02-24T12:12:59.293" v="41" actId="1076"/>
          <ac:graphicFrameMkLst>
            <pc:docMk/>
            <pc:sldMk cId="451779639" sldId="271"/>
            <ac:graphicFrameMk id="39" creationId="{FD9D8FD2-F29D-DA3C-4628-FA262BAA8963}"/>
          </ac:graphicFrameMkLst>
        </pc:graphicFrameChg>
      </pc:sldChg>
      <pc:sldChg chg="delSp modSp">
        <pc:chgData name="Guru Bhandari" userId="S::gubh001@egms.no::1934b0f0-3403-45a3-a8ff-e4b2b1ece6fe" providerId="AD" clId="Web-{56163A3E-6EE5-D165-8567-FF993274862C}" dt="2025-02-24T12:10:13.452" v="40" actId="14100"/>
        <pc:sldMkLst>
          <pc:docMk/>
          <pc:sldMk cId="1449656324" sldId="272"/>
        </pc:sldMkLst>
        <pc:spChg chg="mod">
          <ac:chgData name="Guru Bhandari" userId="S::gubh001@egms.no::1934b0f0-3403-45a3-a8ff-e4b2b1ece6fe" providerId="AD" clId="Web-{56163A3E-6EE5-D165-8567-FF993274862C}" dt="2025-02-24T12:10:13.452" v="40" actId="14100"/>
          <ac:spMkLst>
            <pc:docMk/>
            <pc:sldMk cId="1449656324" sldId="272"/>
            <ac:spMk id="4" creationId="{682E409A-206C-6605-1184-C14AB933E870}"/>
          </ac:spMkLst>
        </pc:spChg>
        <pc:spChg chg="mod">
          <ac:chgData name="Guru Bhandari" userId="S::gubh001@egms.no::1934b0f0-3403-45a3-a8ff-e4b2b1ece6fe" providerId="AD" clId="Web-{56163A3E-6EE5-D165-8567-FF993274862C}" dt="2025-02-24T12:09:50.481" v="36" actId="14100"/>
          <ac:spMkLst>
            <pc:docMk/>
            <pc:sldMk cId="1449656324" sldId="272"/>
            <ac:spMk id="5" creationId="{FAA6B454-7707-46B0-4A74-93BE5534EFBF}"/>
          </ac:spMkLst>
        </pc:spChg>
        <pc:spChg chg="del">
          <ac:chgData name="Guru Bhandari" userId="S::gubh001@egms.no::1934b0f0-3403-45a3-a8ff-e4b2b1ece6fe" providerId="AD" clId="Web-{56163A3E-6EE5-D165-8567-FF993274862C}" dt="2025-02-24T12:10:09.404" v="39"/>
          <ac:spMkLst>
            <pc:docMk/>
            <pc:sldMk cId="1449656324" sldId="272"/>
            <ac:spMk id="81" creationId="{8A1279FC-7441-4E55-B082-2774E6316482}"/>
          </ac:spMkLst>
        </pc:spChg>
      </pc:sldChg>
    </pc:docChg>
  </pc:docChgLst>
  <pc:docChgLst>
    <pc:chgData name="Guru Bhandari" userId="1934b0f0-3403-45a3-a8ff-e4b2b1ece6fe" providerId="ADAL" clId="{BC9C32C4-E4E7-D94C-87F0-67DC0EAD5142}"/>
    <pc:docChg chg="undo custSel addSld delSld modSld sldOrd">
      <pc:chgData name="Guru Bhandari" userId="1934b0f0-3403-45a3-a8ff-e4b2b1ece6fe" providerId="ADAL" clId="{BC9C32C4-E4E7-D94C-87F0-67DC0EAD5142}" dt="2025-06-23T13:10:46.377" v="2587" actId="113"/>
      <pc:docMkLst>
        <pc:docMk/>
      </pc:docMkLst>
      <pc:sldChg chg="addSp delSp modSp mod">
        <pc:chgData name="Guru Bhandari" userId="1934b0f0-3403-45a3-a8ff-e4b2b1ece6fe" providerId="ADAL" clId="{BC9C32C4-E4E7-D94C-87F0-67DC0EAD5142}" dt="2025-06-16T11:44:15.019" v="1675" actId="1076"/>
        <pc:sldMkLst>
          <pc:docMk/>
          <pc:sldMk cId="3503605298" sldId="256"/>
        </pc:sldMkLst>
        <pc:spChg chg="add mod">
          <ac:chgData name="Guru Bhandari" userId="1934b0f0-3403-45a3-a8ff-e4b2b1ece6fe" providerId="ADAL" clId="{BC9C32C4-E4E7-D94C-87F0-67DC0EAD5142}" dt="2025-06-16T11:44:15.019" v="1675" actId="1076"/>
          <ac:spMkLst>
            <pc:docMk/>
            <pc:sldMk cId="3503605298" sldId="256"/>
            <ac:spMk id="4" creationId="{7B820A95-D66B-998B-F0E0-0A186DA4F569}"/>
          </ac:spMkLst>
        </pc:spChg>
        <pc:spChg chg="add del mod">
          <ac:chgData name="Guru Bhandari" userId="1934b0f0-3403-45a3-a8ff-e4b2b1ece6fe" providerId="ADAL" clId="{BC9C32C4-E4E7-D94C-87F0-67DC0EAD5142}" dt="2025-06-16T11:42:22.017" v="1657" actId="478"/>
          <ac:spMkLst>
            <pc:docMk/>
            <pc:sldMk cId="3503605298" sldId="256"/>
            <ac:spMk id="5" creationId="{A8D8A18C-1A48-5504-189E-32CC84892B70}"/>
          </ac:spMkLst>
        </pc:spChg>
        <pc:graphicFrameChg chg="add del mod">
          <ac:chgData name="Guru Bhandari" userId="1934b0f0-3403-45a3-a8ff-e4b2b1ece6fe" providerId="ADAL" clId="{BC9C32C4-E4E7-D94C-87F0-67DC0EAD5142}" dt="2025-06-16T11:41:09.433" v="1601" actId="478"/>
          <ac:graphicFrameMkLst>
            <pc:docMk/>
            <pc:sldMk cId="3503605298" sldId="256"/>
            <ac:graphicFrameMk id="3" creationId="{7286DE08-6D9F-D238-1F54-F98808DEAF56}"/>
          </ac:graphicFrameMkLst>
        </pc:graphicFrameChg>
        <pc:graphicFrameChg chg="mod">
          <ac:chgData name="Guru Bhandari" userId="1934b0f0-3403-45a3-a8ff-e4b2b1ece6fe" providerId="ADAL" clId="{BC9C32C4-E4E7-D94C-87F0-67DC0EAD5142}" dt="2025-06-16T11:32:02.045" v="1195" actId="14100"/>
          <ac:graphicFrameMkLst>
            <pc:docMk/>
            <pc:sldMk cId="3503605298" sldId="256"/>
            <ac:graphicFrameMk id="24" creationId="{70B63781-D498-42EA-2013-F8C6814F4366}"/>
          </ac:graphicFrameMkLst>
        </pc:graphicFrameChg>
        <pc:picChg chg="mod">
          <ac:chgData name="Guru Bhandari" userId="1934b0f0-3403-45a3-a8ff-e4b2b1ece6fe" providerId="ADAL" clId="{BC9C32C4-E4E7-D94C-87F0-67DC0EAD5142}" dt="2025-06-16T11:40:24.437" v="1568" actId="14100"/>
          <ac:picMkLst>
            <pc:docMk/>
            <pc:sldMk cId="3503605298" sldId="256"/>
            <ac:picMk id="25" creationId="{31E9C463-67D1-DCDF-5B5E-01A36165C658}"/>
          </ac:picMkLst>
        </pc:picChg>
      </pc:sldChg>
      <pc:sldChg chg="addSp delSp modSp mod ord">
        <pc:chgData name="Guru Bhandari" userId="1934b0f0-3403-45a3-a8ff-e4b2b1ece6fe" providerId="ADAL" clId="{BC9C32C4-E4E7-D94C-87F0-67DC0EAD5142}" dt="2025-06-16T12:21:27.256" v="1690" actId="1036"/>
        <pc:sldMkLst>
          <pc:docMk/>
          <pc:sldMk cId="2457141597" sldId="258"/>
        </pc:sldMkLst>
        <pc:spChg chg="del mod">
          <ac:chgData name="Guru Bhandari" userId="1934b0f0-3403-45a3-a8ff-e4b2b1ece6fe" providerId="ADAL" clId="{BC9C32C4-E4E7-D94C-87F0-67DC0EAD5142}" dt="2025-06-16T12:21:07.525" v="1677" actId="478"/>
          <ac:spMkLst>
            <pc:docMk/>
            <pc:sldMk cId="2457141597" sldId="258"/>
            <ac:spMk id="2" creationId="{9BA296EB-A587-34BD-B9BA-0D621E742036}"/>
          </ac:spMkLst>
        </pc:spChg>
        <pc:spChg chg="del">
          <ac:chgData name="Guru Bhandari" userId="1934b0f0-3403-45a3-a8ff-e4b2b1ece6fe" providerId="ADAL" clId="{BC9C32C4-E4E7-D94C-87F0-67DC0EAD5142}" dt="2025-06-16T11:13:12.129" v="1019" actId="478"/>
          <ac:spMkLst>
            <pc:docMk/>
            <pc:sldMk cId="2457141597" sldId="258"/>
            <ac:spMk id="3" creationId="{A76B6D8A-A6C8-8A50-6CD5-D0554CB35E11}"/>
          </ac:spMkLst>
        </pc:spChg>
        <pc:spChg chg="del mod">
          <ac:chgData name="Guru Bhandari" userId="1934b0f0-3403-45a3-a8ff-e4b2b1ece6fe" providerId="ADAL" clId="{BC9C32C4-E4E7-D94C-87F0-67DC0EAD5142}" dt="2025-06-16T11:10:59.460" v="1001" actId="478"/>
          <ac:spMkLst>
            <pc:docMk/>
            <pc:sldMk cId="2457141597" sldId="258"/>
            <ac:spMk id="5" creationId="{E926F49E-51B2-C067-029C-61A876CCF8B5}"/>
          </ac:spMkLst>
        </pc:spChg>
        <pc:spChg chg="del">
          <ac:chgData name="Guru Bhandari" userId="1934b0f0-3403-45a3-a8ff-e4b2b1ece6fe" providerId="ADAL" clId="{BC9C32C4-E4E7-D94C-87F0-67DC0EAD5142}" dt="2025-06-16T10:44:42.738" v="865" actId="478"/>
          <ac:spMkLst>
            <pc:docMk/>
            <pc:sldMk cId="2457141597" sldId="258"/>
            <ac:spMk id="6" creationId="{CAF9806A-723B-51C4-0A9C-D26718458EEE}"/>
          </ac:spMkLst>
        </pc:spChg>
        <pc:spChg chg="del">
          <ac:chgData name="Guru Bhandari" userId="1934b0f0-3403-45a3-a8ff-e4b2b1ece6fe" providerId="ADAL" clId="{BC9C32C4-E4E7-D94C-87F0-67DC0EAD5142}" dt="2025-06-16T10:44:44.181" v="866" actId="478"/>
          <ac:spMkLst>
            <pc:docMk/>
            <pc:sldMk cId="2457141597" sldId="258"/>
            <ac:spMk id="8" creationId="{AA403C87-362E-B53F-C40D-768A5BB8CA2B}"/>
          </ac:spMkLst>
        </pc:spChg>
        <pc:spChg chg="add del mod">
          <ac:chgData name="Guru Bhandari" userId="1934b0f0-3403-45a3-a8ff-e4b2b1ece6fe" providerId="ADAL" clId="{BC9C32C4-E4E7-D94C-87F0-67DC0EAD5142}" dt="2025-06-16T10:40:47.414" v="861" actId="21"/>
          <ac:spMkLst>
            <pc:docMk/>
            <pc:sldMk cId="2457141597" sldId="258"/>
            <ac:spMk id="9" creationId="{8030CEE6-9CE5-433D-C0ED-18D20A1BAB66}"/>
          </ac:spMkLst>
        </pc:spChg>
        <pc:spChg chg="add del mod">
          <ac:chgData name="Guru Bhandari" userId="1934b0f0-3403-45a3-a8ff-e4b2b1ece6fe" providerId="ADAL" clId="{BC9C32C4-E4E7-D94C-87F0-67DC0EAD5142}" dt="2025-06-16T10:44:26.464" v="863" actId="478"/>
          <ac:spMkLst>
            <pc:docMk/>
            <pc:sldMk cId="2457141597" sldId="258"/>
            <ac:spMk id="11" creationId="{4CD543A5-D1E4-5424-8F56-49CF9BA241F8}"/>
          </ac:spMkLst>
        </pc:spChg>
        <pc:spChg chg="add mod">
          <ac:chgData name="Guru Bhandari" userId="1934b0f0-3403-45a3-a8ff-e4b2b1ece6fe" providerId="ADAL" clId="{BC9C32C4-E4E7-D94C-87F0-67DC0EAD5142}" dt="2025-06-16T11:24:04.462" v="1133" actId="20577"/>
          <ac:spMkLst>
            <pc:docMk/>
            <pc:sldMk cId="2457141597" sldId="258"/>
            <ac:spMk id="13" creationId="{DA42232A-8410-490A-F967-8B6823FBCDB0}"/>
          </ac:spMkLst>
        </pc:spChg>
        <pc:spChg chg="add mod">
          <ac:chgData name="Guru Bhandari" userId="1934b0f0-3403-45a3-a8ff-e4b2b1ece6fe" providerId="ADAL" clId="{BC9C32C4-E4E7-D94C-87F0-67DC0EAD5142}" dt="2025-06-16T12:21:15.109" v="1679" actId="1076"/>
          <ac:spMkLst>
            <pc:docMk/>
            <pc:sldMk cId="2457141597" sldId="258"/>
            <ac:spMk id="15" creationId="{091FBA1C-63F5-3E9C-AC7C-36203537EB64}"/>
          </ac:spMkLst>
        </pc:spChg>
        <pc:spChg chg="add mod">
          <ac:chgData name="Guru Bhandari" userId="1934b0f0-3403-45a3-a8ff-e4b2b1ece6fe" providerId="ADAL" clId="{BC9C32C4-E4E7-D94C-87F0-67DC0EAD5142}" dt="2025-06-16T12:21:20.155" v="1680" actId="1076"/>
          <ac:spMkLst>
            <pc:docMk/>
            <pc:sldMk cId="2457141597" sldId="258"/>
            <ac:spMk id="16" creationId="{FD1EAA1D-0680-13DB-6790-F978A27062E5}"/>
          </ac:spMkLst>
        </pc:spChg>
        <pc:spChg chg="add del mod">
          <ac:chgData name="Guru Bhandari" userId="1934b0f0-3403-45a3-a8ff-e4b2b1ece6fe" providerId="ADAL" clId="{BC9C32C4-E4E7-D94C-87F0-67DC0EAD5142}" dt="2025-06-16T12:21:09.933" v="1678" actId="478"/>
          <ac:spMkLst>
            <pc:docMk/>
            <pc:sldMk cId="2457141597" sldId="258"/>
            <ac:spMk id="18" creationId="{CDF21F7F-7AE4-61E8-1A3E-08E6AFA710EF}"/>
          </ac:spMkLst>
        </pc:spChg>
        <pc:graphicFrameChg chg="add del">
          <ac:chgData name="Guru Bhandari" userId="1934b0f0-3403-45a3-a8ff-e4b2b1ece6fe" providerId="ADAL" clId="{BC9C32C4-E4E7-D94C-87F0-67DC0EAD5142}" dt="2025-06-16T10:44:17.778" v="862" actId="478"/>
          <ac:graphicFrameMkLst>
            <pc:docMk/>
            <pc:sldMk cId="2457141597" sldId="258"/>
            <ac:graphicFrameMk id="4" creationId="{3EA3B19C-9CF8-ABDB-1600-26A93D72E9B1}"/>
          </ac:graphicFrameMkLst>
        </pc:graphicFrameChg>
        <pc:graphicFrameChg chg="add mod modGraphic">
          <ac:chgData name="Guru Bhandari" userId="1934b0f0-3403-45a3-a8ff-e4b2b1ece6fe" providerId="ADAL" clId="{BC9C32C4-E4E7-D94C-87F0-67DC0EAD5142}" dt="2025-06-16T11:23:31.545" v="1124" actId="14734"/>
          <ac:graphicFrameMkLst>
            <pc:docMk/>
            <pc:sldMk cId="2457141597" sldId="258"/>
            <ac:graphicFrameMk id="12" creationId="{1C680E37-FAFB-2698-CD84-A873067B5624}"/>
          </ac:graphicFrameMkLst>
        </pc:graphicFrameChg>
        <pc:graphicFrameChg chg="add mod modGraphic">
          <ac:chgData name="Guru Bhandari" userId="1934b0f0-3403-45a3-a8ff-e4b2b1ece6fe" providerId="ADAL" clId="{BC9C32C4-E4E7-D94C-87F0-67DC0EAD5142}" dt="2025-06-16T12:21:27.256" v="1690" actId="1036"/>
          <ac:graphicFrameMkLst>
            <pc:docMk/>
            <pc:sldMk cId="2457141597" sldId="258"/>
            <ac:graphicFrameMk id="14" creationId="{417133A5-FE0D-09F6-1C50-3BB36EA43D0C}"/>
          </ac:graphicFrameMkLst>
        </pc:graphicFrameChg>
      </pc:sldChg>
      <pc:sldChg chg="del">
        <pc:chgData name="Guru Bhandari" userId="1934b0f0-3403-45a3-a8ff-e4b2b1ece6fe" providerId="ADAL" clId="{BC9C32C4-E4E7-D94C-87F0-67DC0EAD5142}" dt="2025-06-16T11:17:42.979" v="1069" actId="2696"/>
        <pc:sldMkLst>
          <pc:docMk/>
          <pc:sldMk cId="3844683704" sldId="259"/>
        </pc:sldMkLst>
      </pc:sldChg>
      <pc:sldChg chg="delSp modSp mod">
        <pc:chgData name="Guru Bhandari" userId="1934b0f0-3403-45a3-a8ff-e4b2b1ece6fe" providerId="ADAL" clId="{BC9C32C4-E4E7-D94C-87F0-67DC0EAD5142}" dt="2025-06-23T13:10:46.377" v="2587" actId="113"/>
        <pc:sldMkLst>
          <pc:docMk/>
          <pc:sldMk cId="4104989857" sldId="261"/>
        </pc:sldMkLst>
        <pc:spChg chg="mod">
          <ac:chgData name="Guru Bhandari" userId="1934b0f0-3403-45a3-a8ff-e4b2b1ece6fe" providerId="ADAL" clId="{BC9C32C4-E4E7-D94C-87F0-67DC0EAD5142}" dt="2025-06-16T11:38:14.190" v="1497" actId="20577"/>
          <ac:spMkLst>
            <pc:docMk/>
            <pc:sldMk cId="4104989857" sldId="261"/>
            <ac:spMk id="2" creationId="{C50ED2EA-3EDD-EDB4-1CB1-32A9A1E09552}"/>
          </ac:spMkLst>
        </pc:spChg>
        <pc:spChg chg="del">
          <ac:chgData name="Guru Bhandari" userId="1934b0f0-3403-45a3-a8ff-e4b2b1ece6fe" providerId="ADAL" clId="{BC9C32C4-E4E7-D94C-87F0-67DC0EAD5142}" dt="2025-06-16T11:17:59.030" v="1071" actId="478"/>
          <ac:spMkLst>
            <pc:docMk/>
            <pc:sldMk cId="4104989857" sldId="261"/>
            <ac:spMk id="3" creationId="{C6CC76C1-D0AE-041B-A3FE-12FA4A3D5DD5}"/>
          </ac:spMkLst>
        </pc:spChg>
        <pc:spChg chg="mod">
          <ac:chgData name="Guru Bhandari" userId="1934b0f0-3403-45a3-a8ff-e4b2b1ece6fe" providerId="ADAL" clId="{BC9C32C4-E4E7-D94C-87F0-67DC0EAD5142}" dt="2025-06-23T13:10:46.377" v="2587" actId="113"/>
          <ac:spMkLst>
            <pc:docMk/>
            <pc:sldMk cId="4104989857" sldId="261"/>
            <ac:spMk id="4" creationId="{279C5A82-1094-A4DB-8E49-9652CF1DF483}"/>
          </ac:spMkLst>
        </pc:spChg>
        <pc:picChg chg="del">
          <ac:chgData name="Guru Bhandari" userId="1934b0f0-3403-45a3-a8ff-e4b2b1ece6fe" providerId="ADAL" clId="{BC9C32C4-E4E7-D94C-87F0-67DC0EAD5142}" dt="2025-06-16T11:17:55.999" v="1070" actId="478"/>
          <ac:picMkLst>
            <pc:docMk/>
            <pc:sldMk cId="4104989857" sldId="261"/>
            <ac:picMk id="1026" creationId="{26494D04-FD9C-5A4F-1456-2E016C4FBB19}"/>
          </ac:picMkLst>
        </pc:picChg>
      </pc:sldChg>
      <pc:sldChg chg="addSp delSp modSp del mod setClrOvrMap">
        <pc:chgData name="Guru Bhandari" userId="1934b0f0-3403-45a3-a8ff-e4b2b1ece6fe" providerId="ADAL" clId="{BC9C32C4-E4E7-D94C-87F0-67DC0EAD5142}" dt="2025-06-16T09:21:47.825" v="61" actId="2696"/>
        <pc:sldMkLst>
          <pc:docMk/>
          <pc:sldMk cId="3274954714" sldId="262"/>
        </pc:sldMkLst>
        <pc:spChg chg="mod">
          <ac:chgData name="Guru Bhandari" userId="1934b0f0-3403-45a3-a8ff-e4b2b1ece6fe" providerId="ADAL" clId="{BC9C32C4-E4E7-D94C-87F0-67DC0EAD5142}" dt="2025-06-16T09:18:48.393" v="46" actId="26606"/>
          <ac:spMkLst>
            <pc:docMk/>
            <pc:sldMk cId="3274954714" sldId="262"/>
            <ac:spMk id="2" creationId="{B1F5B720-F194-DB7D-7046-54D24C792CFA}"/>
          </ac:spMkLst>
        </pc:spChg>
        <pc:spChg chg="mod">
          <ac:chgData name="Guru Bhandari" userId="1934b0f0-3403-45a3-a8ff-e4b2b1ece6fe" providerId="ADAL" clId="{BC9C32C4-E4E7-D94C-87F0-67DC0EAD5142}" dt="2025-06-16T09:18:48.393" v="46" actId="26606"/>
          <ac:spMkLst>
            <pc:docMk/>
            <pc:sldMk cId="3274954714" sldId="262"/>
            <ac:spMk id="7" creationId="{109B1658-95FC-ACEB-E35D-839CDA36D5D5}"/>
          </ac:spMkLst>
        </pc:spChg>
        <pc:spChg chg="add del">
          <ac:chgData name="Guru Bhandari" userId="1934b0f0-3403-45a3-a8ff-e4b2b1ece6fe" providerId="ADAL" clId="{BC9C32C4-E4E7-D94C-87F0-67DC0EAD5142}" dt="2025-06-16T09:18:48.393" v="46" actId="26606"/>
          <ac:spMkLst>
            <pc:docMk/>
            <pc:sldMk cId="3274954714" sldId="262"/>
            <ac:spMk id="2087" creationId="{63F5877B-98C7-49DD-83AB-0F6F57CB6543}"/>
          </ac:spMkLst>
        </pc:spChg>
        <pc:spChg chg="add del">
          <ac:chgData name="Guru Bhandari" userId="1934b0f0-3403-45a3-a8ff-e4b2b1ece6fe" providerId="ADAL" clId="{BC9C32C4-E4E7-D94C-87F0-67DC0EAD5142}" dt="2025-06-16T09:18:48.393" v="46" actId="26606"/>
          <ac:spMkLst>
            <pc:docMk/>
            <pc:sldMk cId="3274954714" sldId="262"/>
            <ac:spMk id="2089" creationId="{4EA91930-66BC-4C41-B4F5-C31EB216F64B}"/>
          </ac:spMkLst>
        </pc:spChg>
        <pc:spChg chg="add del">
          <ac:chgData name="Guru Bhandari" userId="1934b0f0-3403-45a3-a8ff-e4b2b1ece6fe" providerId="ADAL" clId="{BC9C32C4-E4E7-D94C-87F0-67DC0EAD5142}" dt="2025-06-16T09:18:48.393" v="46" actId="26606"/>
          <ac:spMkLst>
            <pc:docMk/>
            <pc:sldMk cId="3274954714" sldId="262"/>
            <ac:spMk id="2091" creationId="{6313CF8F-B436-401E-9575-DE0F8E8B5B17}"/>
          </ac:spMkLst>
        </pc:spChg>
        <pc:spChg chg="add del">
          <ac:chgData name="Guru Bhandari" userId="1934b0f0-3403-45a3-a8ff-e4b2b1ece6fe" providerId="ADAL" clId="{BC9C32C4-E4E7-D94C-87F0-67DC0EAD5142}" dt="2025-06-16T09:18:48.393" v="46" actId="26606"/>
          <ac:spMkLst>
            <pc:docMk/>
            <pc:sldMk cId="3274954714" sldId="262"/>
            <ac:spMk id="2093" creationId="{2A38CFE9-C30A-4551-ACCB-D5808FBC39CD}"/>
          </ac:spMkLst>
        </pc:spChg>
        <pc:spChg chg="add del">
          <ac:chgData name="Guru Bhandari" userId="1934b0f0-3403-45a3-a8ff-e4b2b1ece6fe" providerId="ADAL" clId="{BC9C32C4-E4E7-D94C-87F0-67DC0EAD5142}" dt="2025-06-16T09:18:48.393" v="46" actId="26606"/>
          <ac:spMkLst>
            <pc:docMk/>
            <pc:sldMk cId="3274954714" sldId="262"/>
            <ac:spMk id="2095" creationId="{67EF550F-47CE-4FB2-9DAC-12AD835C833D}"/>
          </ac:spMkLst>
        </pc:spChg>
        <pc:spChg chg="add del">
          <ac:chgData name="Guru Bhandari" userId="1934b0f0-3403-45a3-a8ff-e4b2b1ece6fe" providerId="ADAL" clId="{BC9C32C4-E4E7-D94C-87F0-67DC0EAD5142}" dt="2025-06-16T09:18:41.989" v="41" actId="26606"/>
          <ac:spMkLst>
            <pc:docMk/>
            <pc:sldMk cId="3274954714" sldId="262"/>
            <ac:spMk id="2100" creationId="{6DA9942F-A18C-9E9D-BF08-9291C54E1CC4}"/>
          </ac:spMkLst>
        </pc:spChg>
        <pc:spChg chg="add del">
          <ac:chgData name="Guru Bhandari" userId="1934b0f0-3403-45a3-a8ff-e4b2b1ece6fe" providerId="ADAL" clId="{BC9C32C4-E4E7-D94C-87F0-67DC0EAD5142}" dt="2025-06-16T09:18:39.128" v="37" actId="26606"/>
          <ac:spMkLst>
            <pc:docMk/>
            <pc:sldMk cId="3274954714" sldId="262"/>
            <ac:spMk id="2100" creationId="{6E448DB1-4196-18A6-15DA-C72635C1B11E}"/>
          </ac:spMkLst>
        </pc:spChg>
        <pc:spChg chg="add del">
          <ac:chgData name="Guru Bhandari" userId="1934b0f0-3403-45a3-a8ff-e4b2b1ece6fe" providerId="ADAL" clId="{BC9C32C4-E4E7-D94C-87F0-67DC0EAD5142}" dt="2025-06-16T09:18:31.499" v="31" actId="26606"/>
          <ac:spMkLst>
            <pc:docMk/>
            <pc:sldMk cId="3274954714" sldId="262"/>
            <ac:spMk id="2100" creationId="{7A875D55-4A80-43E9-38F6-27E3664939B0}"/>
          </ac:spMkLst>
        </pc:spChg>
        <pc:spChg chg="add del">
          <ac:chgData name="Guru Bhandari" userId="1934b0f0-3403-45a3-a8ff-e4b2b1ece6fe" providerId="ADAL" clId="{BC9C32C4-E4E7-D94C-87F0-67DC0EAD5142}" dt="2025-06-16T09:18:48.393" v="46" actId="26606"/>
          <ac:spMkLst>
            <pc:docMk/>
            <pc:sldMk cId="3274954714" sldId="262"/>
            <ac:spMk id="2100" creationId="{87B4472A-332B-71E5-8009-33841E7C3F0B}"/>
          </ac:spMkLst>
        </pc:spChg>
        <pc:spChg chg="add del">
          <ac:chgData name="Guru Bhandari" userId="1934b0f0-3403-45a3-a8ff-e4b2b1ece6fe" providerId="ADAL" clId="{BC9C32C4-E4E7-D94C-87F0-67DC0EAD5142}" dt="2025-06-16T09:18:43.929" v="43" actId="26606"/>
          <ac:spMkLst>
            <pc:docMk/>
            <pc:sldMk cId="3274954714" sldId="262"/>
            <ac:spMk id="2100" creationId="{B797DE5A-DA89-0A80-C73D-8DCE1A3E2B33}"/>
          </ac:spMkLst>
        </pc:spChg>
        <pc:spChg chg="add del">
          <ac:chgData name="Guru Bhandari" userId="1934b0f0-3403-45a3-a8ff-e4b2b1ece6fe" providerId="ADAL" clId="{BC9C32C4-E4E7-D94C-87F0-67DC0EAD5142}" dt="2025-06-16T09:18:48.391" v="45" actId="26606"/>
          <ac:spMkLst>
            <pc:docMk/>
            <pc:sldMk cId="3274954714" sldId="262"/>
            <ac:spMk id="2100" creationId="{BA2AFC67-0973-EC0D-F14E-710D701B20BD}"/>
          </ac:spMkLst>
        </pc:spChg>
        <pc:spChg chg="add del">
          <ac:chgData name="Guru Bhandari" userId="1934b0f0-3403-45a3-a8ff-e4b2b1ece6fe" providerId="ADAL" clId="{BC9C32C4-E4E7-D94C-87F0-67DC0EAD5142}" dt="2025-06-16T09:18:40.805" v="39" actId="26606"/>
          <ac:spMkLst>
            <pc:docMk/>
            <pc:sldMk cId="3274954714" sldId="262"/>
            <ac:spMk id="2100" creationId="{ED587E41-605C-A8E4-8BA5-0E0B3797C9AA}"/>
          </ac:spMkLst>
        </pc:spChg>
        <pc:spChg chg="add del">
          <ac:chgData name="Guru Bhandari" userId="1934b0f0-3403-45a3-a8ff-e4b2b1ece6fe" providerId="ADAL" clId="{BC9C32C4-E4E7-D94C-87F0-67DC0EAD5142}" dt="2025-06-16T09:18:39.128" v="37" actId="26606"/>
          <ac:spMkLst>
            <pc:docMk/>
            <pc:sldMk cId="3274954714" sldId="262"/>
            <ac:spMk id="2102" creationId="{A9CCD9CD-49AE-3D3E-923B-81ECD3FBF75F}"/>
          </ac:spMkLst>
        </pc:spChg>
        <pc:spChg chg="add del">
          <ac:chgData name="Guru Bhandari" userId="1934b0f0-3403-45a3-a8ff-e4b2b1ece6fe" providerId="ADAL" clId="{BC9C32C4-E4E7-D94C-87F0-67DC0EAD5142}" dt="2025-06-16T09:18:40.805" v="39" actId="26606"/>
          <ac:spMkLst>
            <pc:docMk/>
            <pc:sldMk cId="3274954714" sldId="262"/>
            <ac:spMk id="2102" creationId="{EBD48A03-0DF9-3063-CB15-1BC2AEC79F1C}"/>
          </ac:spMkLst>
        </pc:spChg>
        <pc:picChg chg="add mod ord">
          <ac:chgData name="Guru Bhandari" userId="1934b0f0-3403-45a3-a8ff-e4b2b1ece6fe" providerId="ADAL" clId="{BC9C32C4-E4E7-D94C-87F0-67DC0EAD5142}" dt="2025-06-16T09:18:48.393" v="46" actId="26606"/>
          <ac:picMkLst>
            <pc:docMk/>
            <pc:sldMk cId="3274954714" sldId="262"/>
            <ac:picMk id="4" creationId="{DDE68F3C-3F20-BA2D-4E20-BEDF729EB9A9}"/>
          </ac:picMkLst>
        </pc:picChg>
        <pc:picChg chg="del mod">
          <ac:chgData name="Guru Bhandari" userId="1934b0f0-3403-45a3-a8ff-e4b2b1ece6fe" providerId="ADAL" clId="{BC9C32C4-E4E7-D94C-87F0-67DC0EAD5142}" dt="2025-06-16T09:18:20.667" v="28" actId="478"/>
          <ac:picMkLst>
            <pc:docMk/>
            <pc:sldMk cId="3274954714" sldId="262"/>
            <ac:picMk id="2052" creationId="{0B8C595B-598C-CE42-7E0F-FB40E337AECF}"/>
          </ac:picMkLst>
        </pc:picChg>
        <pc:picChg chg="del">
          <ac:chgData name="Guru Bhandari" userId="1934b0f0-3403-45a3-a8ff-e4b2b1ece6fe" providerId="ADAL" clId="{BC9C32C4-E4E7-D94C-87F0-67DC0EAD5142}" dt="2025-06-16T09:18:21.891" v="29" actId="478"/>
          <ac:picMkLst>
            <pc:docMk/>
            <pc:sldMk cId="3274954714" sldId="262"/>
            <ac:picMk id="2056" creationId="{A311E8D7-4E83-344E-0CBC-B4CD09F4F8BC}"/>
          </ac:picMkLst>
        </pc:picChg>
      </pc:sldChg>
      <pc:sldChg chg="addSp delSp modSp mod ord addAnim delAnim">
        <pc:chgData name="Guru Bhandari" userId="1934b0f0-3403-45a3-a8ff-e4b2b1ece6fe" providerId="ADAL" clId="{BC9C32C4-E4E7-D94C-87F0-67DC0EAD5142}" dt="2025-06-16T11:17:17.040" v="1068" actId="1076"/>
        <pc:sldMkLst>
          <pc:docMk/>
          <pc:sldMk cId="4036767876" sldId="264"/>
        </pc:sldMkLst>
        <pc:spChg chg="mod">
          <ac:chgData name="Guru Bhandari" userId="1934b0f0-3403-45a3-a8ff-e4b2b1ece6fe" providerId="ADAL" clId="{BC9C32C4-E4E7-D94C-87F0-67DC0EAD5142}" dt="2025-06-16T11:15:30.212" v="1045" actId="14100"/>
          <ac:spMkLst>
            <pc:docMk/>
            <pc:sldMk cId="4036767876" sldId="264"/>
            <ac:spMk id="2" creationId="{5C133136-1528-D350-C5A2-69F6E26BC625}"/>
          </ac:spMkLst>
        </pc:spChg>
        <pc:spChg chg="add del mod">
          <ac:chgData name="Guru Bhandari" userId="1934b0f0-3403-45a3-a8ff-e4b2b1ece6fe" providerId="ADAL" clId="{BC9C32C4-E4E7-D94C-87F0-67DC0EAD5142}" dt="2025-06-16T11:14:20.422" v="1034" actId="478"/>
          <ac:spMkLst>
            <pc:docMk/>
            <pc:sldMk cId="4036767876" sldId="264"/>
            <ac:spMk id="3" creationId="{F475169C-E05E-41D7-9CB7-2387802BCC7E}"/>
          </ac:spMkLst>
        </pc:spChg>
        <pc:spChg chg="mod">
          <ac:chgData name="Guru Bhandari" userId="1934b0f0-3403-45a3-a8ff-e4b2b1ece6fe" providerId="ADAL" clId="{BC9C32C4-E4E7-D94C-87F0-67DC0EAD5142}" dt="2025-06-16T11:15:25.209" v="1044" actId="27636"/>
          <ac:spMkLst>
            <pc:docMk/>
            <pc:sldMk cId="4036767876" sldId="264"/>
            <ac:spMk id="7" creationId="{98E8E17B-7C68-D40B-2000-610AAC24E4C6}"/>
          </ac:spMkLst>
        </pc:spChg>
        <pc:spChg chg="add del">
          <ac:chgData name="Guru Bhandari" userId="1934b0f0-3403-45a3-a8ff-e4b2b1ece6fe" providerId="ADAL" clId="{BC9C32C4-E4E7-D94C-87F0-67DC0EAD5142}" dt="2025-06-16T11:14:43.805" v="1038" actId="26606"/>
          <ac:spMkLst>
            <pc:docMk/>
            <pc:sldMk cId="4036767876" sldId="264"/>
            <ac:spMk id="1100" creationId="{2B97F24A-32CE-4C1C-A50D-3016B394DCFB}"/>
          </ac:spMkLst>
        </pc:spChg>
        <pc:spChg chg="add del">
          <ac:chgData name="Guru Bhandari" userId="1934b0f0-3403-45a3-a8ff-e4b2b1ece6fe" providerId="ADAL" clId="{BC9C32C4-E4E7-D94C-87F0-67DC0EAD5142}" dt="2025-06-16T11:14:43.805" v="1038" actId="26606"/>
          <ac:spMkLst>
            <pc:docMk/>
            <pc:sldMk cId="4036767876" sldId="264"/>
            <ac:spMk id="1102" creationId="{CD8B4F24-440B-49E9-B85D-733523DC064B}"/>
          </ac:spMkLst>
        </pc:spChg>
        <pc:spChg chg="add del">
          <ac:chgData name="Guru Bhandari" userId="1934b0f0-3403-45a3-a8ff-e4b2b1ece6fe" providerId="ADAL" clId="{BC9C32C4-E4E7-D94C-87F0-67DC0EAD5142}" dt="2025-06-16T11:14:43.802" v="1037" actId="26606"/>
          <ac:spMkLst>
            <pc:docMk/>
            <pc:sldMk cId="4036767876" sldId="264"/>
            <ac:spMk id="1107" creationId="{01187F7A-920C-B377-65E8-1CF4CBCE3C2C}"/>
          </ac:spMkLst>
        </pc:spChg>
        <pc:spChg chg="add del">
          <ac:chgData name="Guru Bhandari" userId="1934b0f0-3403-45a3-a8ff-e4b2b1ece6fe" providerId="ADAL" clId="{BC9C32C4-E4E7-D94C-87F0-67DC0EAD5142}" dt="2025-06-16T11:15:08.245" v="1041" actId="26606"/>
          <ac:spMkLst>
            <pc:docMk/>
            <pc:sldMk cId="4036767876" sldId="264"/>
            <ac:spMk id="1107" creationId="{80B98925-0550-1AFB-C1DC-02792400FB71}"/>
          </ac:spMkLst>
        </pc:spChg>
        <pc:spChg chg="add">
          <ac:chgData name="Guru Bhandari" userId="1934b0f0-3403-45a3-a8ff-e4b2b1ece6fe" providerId="ADAL" clId="{BC9C32C4-E4E7-D94C-87F0-67DC0EAD5142}" dt="2025-06-16T11:15:08.245" v="1041" actId="26606"/>
          <ac:spMkLst>
            <pc:docMk/>
            <pc:sldMk cId="4036767876" sldId="264"/>
            <ac:spMk id="1112" creationId="{ED587E41-605C-A8E4-8BA5-0E0B3797C9AA}"/>
          </ac:spMkLst>
        </pc:spChg>
        <pc:spChg chg="add">
          <ac:chgData name="Guru Bhandari" userId="1934b0f0-3403-45a3-a8ff-e4b2b1ece6fe" providerId="ADAL" clId="{BC9C32C4-E4E7-D94C-87F0-67DC0EAD5142}" dt="2025-06-16T11:15:08.245" v="1041" actId="26606"/>
          <ac:spMkLst>
            <pc:docMk/>
            <pc:sldMk cId="4036767876" sldId="264"/>
            <ac:spMk id="1114" creationId="{EBD48A03-0DF9-3063-CB15-1BC2AEC79F1C}"/>
          </ac:spMkLst>
        </pc:spChg>
        <pc:picChg chg="mod ord">
          <ac:chgData name="Guru Bhandari" userId="1934b0f0-3403-45a3-a8ff-e4b2b1ece6fe" providerId="ADAL" clId="{BC9C32C4-E4E7-D94C-87F0-67DC0EAD5142}" dt="2025-06-16T11:17:17.040" v="1068" actId="1076"/>
          <ac:picMkLst>
            <pc:docMk/>
            <pc:sldMk cId="4036767876" sldId="264"/>
            <ac:picMk id="13" creationId="{8826E947-4451-4DF7-CBE9-CF9E8E2477EE}"/>
          </ac:picMkLst>
        </pc:picChg>
      </pc:sldChg>
      <pc:sldChg chg="del">
        <pc:chgData name="Guru Bhandari" userId="1934b0f0-3403-45a3-a8ff-e4b2b1ece6fe" providerId="ADAL" clId="{BC9C32C4-E4E7-D94C-87F0-67DC0EAD5142}" dt="2025-06-16T12:48:15.893" v="1984" actId="2696"/>
        <pc:sldMkLst>
          <pc:docMk/>
          <pc:sldMk cId="1672416396" sldId="266"/>
        </pc:sldMkLst>
      </pc:sldChg>
      <pc:sldChg chg="del">
        <pc:chgData name="Guru Bhandari" userId="1934b0f0-3403-45a3-a8ff-e4b2b1ece6fe" providerId="ADAL" clId="{BC9C32C4-E4E7-D94C-87F0-67DC0EAD5142}" dt="2025-06-16T11:45:21.568" v="1676" actId="2696"/>
        <pc:sldMkLst>
          <pc:docMk/>
          <pc:sldMk cId="479582780" sldId="267"/>
        </pc:sldMkLst>
      </pc:sldChg>
      <pc:sldChg chg="del">
        <pc:chgData name="Guru Bhandari" userId="1934b0f0-3403-45a3-a8ff-e4b2b1ece6fe" providerId="ADAL" clId="{BC9C32C4-E4E7-D94C-87F0-67DC0EAD5142}" dt="2025-06-23T12:01:37.984" v="2247" actId="2696"/>
        <pc:sldMkLst>
          <pc:docMk/>
          <pc:sldMk cId="415276352" sldId="270"/>
        </pc:sldMkLst>
      </pc:sldChg>
      <pc:sldChg chg="del">
        <pc:chgData name="Guru Bhandari" userId="1934b0f0-3403-45a3-a8ff-e4b2b1ece6fe" providerId="ADAL" clId="{BC9C32C4-E4E7-D94C-87F0-67DC0EAD5142}" dt="2025-06-16T11:34:18.169" v="1212" actId="2696"/>
        <pc:sldMkLst>
          <pc:docMk/>
          <pc:sldMk cId="451779639" sldId="271"/>
        </pc:sldMkLst>
      </pc:sldChg>
      <pc:sldChg chg="addSp delSp modSp del mod delAnim">
        <pc:chgData name="Guru Bhandari" userId="1934b0f0-3403-45a3-a8ff-e4b2b1ece6fe" providerId="ADAL" clId="{BC9C32C4-E4E7-D94C-87F0-67DC0EAD5142}" dt="2025-06-16T11:13:28.616" v="1020" actId="2696"/>
        <pc:sldMkLst>
          <pc:docMk/>
          <pc:sldMk cId="1449656324" sldId="272"/>
        </pc:sldMkLst>
        <pc:spChg chg="mod">
          <ac:chgData name="Guru Bhandari" userId="1934b0f0-3403-45a3-a8ff-e4b2b1ece6fe" providerId="ADAL" clId="{BC9C32C4-E4E7-D94C-87F0-67DC0EAD5142}" dt="2025-06-16T08:48:36.353" v="16" actId="14100"/>
          <ac:spMkLst>
            <pc:docMk/>
            <pc:sldMk cId="1449656324" sldId="272"/>
            <ac:spMk id="4" creationId="{682E409A-206C-6605-1184-C14AB933E870}"/>
          </ac:spMkLst>
        </pc:spChg>
        <pc:spChg chg="mod">
          <ac:chgData name="Guru Bhandari" userId="1934b0f0-3403-45a3-a8ff-e4b2b1ece6fe" providerId="ADAL" clId="{BC9C32C4-E4E7-D94C-87F0-67DC0EAD5142}" dt="2025-06-16T08:49:08.580" v="23" actId="20577"/>
          <ac:spMkLst>
            <pc:docMk/>
            <pc:sldMk cId="1449656324" sldId="272"/>
            <ac:spMk id="5" creationId="{FAA6B454-7707-46B0-4A74-93BE5534EFBF}"/>
          </ac:spMkLst>
        </pc:spChg>
        <pc:picChg chg="add mod modCrop">
          <ac:chgData name="Guru Bhandari" userId="1934b0f0-3403-45a3-a8ff-e4b2b1ece6fe" providerId="ADAL" clId="{BC9C32C4-E4E7-D94C-87F0-67DC0EAD5142}" dt="2025-06-16T09:21:18.125" v="60" actId="14100"/>
          <ac:picMkLst>
            <pc:docMk/>
            <pc:sldMk cId="1449656324" sldId="272"/>
            <ac:picMk id="3" creationId="{2A3C14D7-B617-64EC-1301-4C0F525666B9}"/>
          </ac:picMkLst>
        </pc:picChg>
        <pc:picChg chg="del mod">
          <ac:chgData name="Guru Bhandari" userId="1934b0f0-3403-45a3-a8ff-e4b2b1ece6fe" providerId="ADAL" clId="{BC9C32C4-E4E7-D94C-87F0-67DC0EAD5142}" dt="2025-06-16T09:22:07.681" v="63" actId="21"/>
          <ac:picMkLst>
            <pc:docMk/>
            <pc:sldMk cId="1449656324" sldId="272"/>
            <ac:picMk id="10" creationId="{EFE9FAF9-9D56-2A4D-608B-A3A4848A87B3}"/>
          </ac:picMkLst>
        </pc:picChg>
        <pc:picChg chg="del">
          <ac:chgData name="Guru Bhandari" userId="1934b0f0-3403-45a3-a8ff-e4b2b1ece6fe" providerId="ADAL" clId="{BC9C32C4-E4E7-D94C-87F0-67DC0EAD5142}" dt="2025-06-16T09:20:31.474" v="55" actId="478"/>
          <ac:picMkLst>
            <pc:docMk/>
            <pc:sldMk cId="1449656324" sldId="272"/>
            <ac:picMk id="12" creationId="{C81D5B63-81BE-CDB7-770C-3146D5D12F27}"/>
          </ac:picMkLst>
        </pc:picChg>
      </pc:sldChg>
      <pc:sldChg chg="modSp">
        <pc:chgData name="Guru Bhandari" userId="1934b0f0-3403-45a3-a8ff-e4b2b1ece6fe" providerId="ADAL" clId="{BC9C32C4-E4E7-D94C-87F0-67DC0EAD5142}" dt="2025-06-16T10:35:57.864" v="859" actId="478"/>
        <pc:sldMkLst>
          <pc:docMk/>
          <pc:sldMk cId="1791067371" sldId="274"/>
        </pc:sldMkLst>
        <pc:graphicFrameChg chg="mod">
          <ac:chgData name="Guru Bhandari" userId="1934b0f0-3403-45a3-a8ff-e4b2b1ece6fe" providerId="ADAL" clId="{BC9C32C4-E4E7-D94C-87F0-67DC0EAD5142}" dt="2025-06-16T10:35:57.864" v="859" actId="478"/>
          <ac:graphicFrameMkLst>
            <pc:docMk/>
            <pc:sldMk cId="1791067371" sldId="274"/>
            <ac:graphicFrameMk id="15" creationId="{BBF30013-5EA4-135F-D0EC-9B6F722CD953}"/>
          </ac:graphicFrameMkLst>
        </pc:graphicFrameChg>
      </pc:sldChg>
      <pc:sldChg chg="add del ord">
        <pc:chgData name="Guru Bhandari" userId="1934b0f0-3403-45a3-a8ff-e4b2b1ece6fe" providerId="ADAL" clId="{BC9C32C4-E4E7-D94C-87F0-67DC0EAD5142}" dt="2025-06-16T11:39:49.743" v="1566" actId="2696"/>
        <pc:sldMkLst>
          <pc:docMk/>
          <pc:sldMk cId="1219233715" sldId="276"/>
        </pc:sldMkLst>
      </pc:sldChg>
      <pc:sldChg chg="addSp modSp new mod modAnim">
        <pc:chgData name="Guru Bhandari" userId="1934b0f0-3403-45a3-a8ff-e4b2b1ece6fe" providerId="ADAL" clId="{BC9C32C4-E4E7-D94C-87F0-67DC0EAD5142}" dt="2025-06-16T10:32:02.631" v="805" actId="1076"/>
        <pc:sldMkLst>
          <pc:docMk/>
          <pc:sldMk cId="3385283192" sldId="277"/>
        </pc:sldMkLst>
        <pc:spChg chg="mod">
          <ac:chgData name="Guru Bhandari" userId="1934b0f0-3403-45a3-a8ff-e4b2b1ece6fe" providerId="ADAL" clId="{BC9C32C4-E4E7-D94C-87F0-67DC0EAD5142}" dt="2025-06-16T10:32:02.631" v="805" actId="1076"/>
          <ac:spMkLst>
            <pc:docMk/>
            <pc:sldMk cId="3385283192" sldId="277"/>
            <ac:spMk id="2" creationId="{9AB1F3C4-E76A-F46D-7360-AABA390FE918}"/>
          </ac:spMkLst>
        </pc:spChg>
        <pc:spChg chg="add mod">
          <ac:chgData name="Guru Bhandari" userId="1934b0f0-3403-45a3-a8ff-e4b2b1ece6fe" providerId="ADAL" clId="{BC9C32C4-E4E7-D94C-87F0-67DC0EAD5142}" dt="2025-06-16T09:27:54.548" v="77" actId="208"/>
          <ac:spMkLst>
            <pc:docMk/>
            <pc:sldMk cId="3385283192" sldId="277"/>
            <ac:spMk id="5" creationId="{7746C8FB-D1E7-CC63-487C-79D943C6DCE5}"/>
          </ac:spMkLst>
        </pc:spChg>
        <pc:spChg chg="add mod">
          <ac:chgData name="Guru Bhandari" userId="1934b0f0-3403-45a3-a8ff-e4b2b1ece6fe" providerId="ADAL" clId="{BC9C32C4-E4E7-D94C-87F0-67DC0EAD5142}" dt="2025-06-16T09:30:06.333" v="106" actId="1076"/>
          <ac:spMkLst>
            <pc:docMk/>
            <pc:sldMk cId="3385283192" sldId="277"/>
            <ac:spMk id="7" creationId="{556FB760-5431-986C-6288-B9CCD50714A5}"/>
          </ac:spMkLst>
        </pc:spChg>
        <pc:spChg chg="add mod">
          <ac:chgData name="Guru Bhandari" userId="1934b0f0-3403-45a3-a8ff-e4b2b1ece6fe" providerId="ADAL" clId="{BC9C32C4-E4E7-D94C-87F0-67DC0EAD5142}" dt="2025-06-16T09:30:21.491" v="116" actId="1076"/>
          <ac:spMkLst>
            <pc:docMk/>
            <pc:sldMk cId="3385283192" sldId="277"/>
            <ac:spMk id="8" creationId="{966FFAD0-C74C-7177-48B3-454CEBA50903}"/>
          </ac:spMkLst>
        </pc:spChg>
        <pc:spChg chg="add mod">
          <ac:chgData name="Guru Bhandari" userId="1934b0f0-3403-45a3-a8ff-e4b2b1ece6fe" providerId="ADAL" clId="{BC9C32C4-E4E7-D94C-87F0-67DC0EAD5142}" dt="2025-06-16T10:31:56.377" v="804" actId="1076"/>
          <ac:spMkLst>
            <pc:docMk/>
            <pc:sldMk cId="3385283192" sldId="277"/>
            <ac:spMk id="9" creationId="{9B65E43E-FAD2-F76B-4238-E6CB12EB7DF0}"/>
          </ac:spMkLst>
        </pc:spChg>
        <pc:graphicFrameChg chg="add mod modGraphic">
          <ac:chgData name="Guru Bhandari" userId="1934b0f0-3403-45a3-a8ff-e4b2b1ece6fe" providerId="ADAL" clId="{BC9C32C4-E4E7-D94C-87F0-67DC0EAD5142}" dt="2025-06-16T09:29:51.947" v="91" actId="1076"/>
          <ac:graphicFrameMkLst>
            <pc:docMk/>
            <pc:sldMk cId="3385283192" sldId="277"/>
            <ac:graphicFrameMk id="6" creationId="{1EA82317-24E9-88E5-6B02-DC3C85EA21BE}"/>
          </ac:graphicFrameMkLst>
        </pc:graphicFrameChg>
        <pc:picChg chg="add mod">
          <ac:chgData name="Guru Bhandari" userId="1934b0f0-3403-45a3-a8ff-e4b2b1ece6fe" providerId="ADAL" clId="{BC9C32C4-E4E7-D94C-87F0-67DC0EAD5142}" dt="2025-06-16T09:22:22.724" v="66" actId="1076"/>
          <ac:picMkLst>
            <pc:docMk/>
            <pc:sldMk cId="3385283192" sldId="277"/>
            <ac:picMk id="3" creationId="{A6F47240-8A13-430A-F539-FB4FF63D50EA}"/>
          </ac:picMkLst>
        </pc:picChg>
        <pc:picChg chg="add mod">
          <ac:chgData name="Guru Bhandari" userId="1934b0f0-3403-45a3-a8ff-e4b2b1ece6fe" providerId="ADAL" clId="{BC9C32C4-E4E7-D94C-87F0-67DC0EAD5142}" dt="2025-06-16T09:22:44.782" v="69" actId="1076"/>
          <ac:picMkLst>
            <pc:docMk/>
            <pc:sldMk cId="3385283192" sldId="277"/>
            <ac:picMk id="4" creationId="{C55476EB-9E2B-AD29-FF28-A7BAA1D08D19}"/>
          </ac:picMkLst>
        </pc:picChg>
      </pc:sldChg>
      <pc:sldChg chg="addSp delSp modSp new mod">
        <pc:chgData name="Guru Bhandari" userId="1934b0f0-3403-45a3-a8ff-e4b2b1ece6fe" providerId="ADAL" clId="{BC9C32C4-E4E7-D94C-87F0-67DC0EAD5142}" dt="2025-06-16T11:16:23.165" v="1064" actId="20577"/>
        <pc:sldMkLst>
          <pc:docMk/>
          <pc:sldMk cId="2957805944" sldId="278"/>
        </pc:sldMkLst>
        <pc:spChg chg="del">
          <ac:chgData name="Guru Bhandari" userId="1934b0f0-3403-45a3-a8ff-e4b2b1ece6fe" providerId="ADAL" clId="{BC9C32C4-E4E7-D94C-87F0-67DC0EAD5142}" dt="2025-06-16T10:02:06.545" v="180" actId="478"/>
          <ac:spMkLst>
            <pc:docMk/>
            <pc:sldMk cId="2957805944" sldId="278"/>
            <ac:spMk id="2" creationId="{23F6B25F-1172-197E-6B46-D2290E38CCFB}"/>
          </ac:spMkLst>
        </pc:spChg>
        <pc:spChg chg="add del mod">
          <ac:chgData name="Guru Bhandari" userId="1934b0f0-3403-45a3-a8ff-e4b2b1ece6fe" providerId="ADAL" clId="{BC9C32C4-E4E7-D94C-87F0-67DC0EAD5142}" dt="2025-06-16T09:31:26.633" v="153" actId="478"/>
          <ac:spMkLst>
            <pc:docMk/>
            <pc:sldMk cId="2957805944" sldId="278"/>
            <ac:spMk id="4" creationId="{30AEA893-0193-1D05-B0BA-36982EC750EC}"/>
          </ac:spMkLst>
        </pc:spChg>
        <pc:spChg chg="add mod">
          <ac:chgData name="Guru Bhandari" userId="1934b0f0-3403-45a3-a8ff-e4b2b1ece6fe" providerId="ADAL" clId="{BC9C32C4-E4E7-D94C-87F0-67DC0EAD5142}" dt="2025-06-16T10:32:48.143" v="811" actId="404"/>
          <ac:spMkLst>
            <pc:docMk/>
            <pc:sldMk cId="2957805944" sldId="278"/>
            <ac:spMk id="7" creationId="{B1FF7BB6-5A2F-F6D0-68EA-8F098AA19FB2}"/>
          </ac:spMkLst>
        </pc:spChg>
        <pc:spChg chg="add mod">
          <ac:chgData name="Guru Bhandari" userId="1934b0f0-3403-45a3-a8ff-e4b2b1ece6fe" providerId="ADAL" clId="{BC9C32C4-E4E7-D94C-87F0-67DC0EAD5142}" dt="2025-06-16T10:35:04.146" v="857" actId="1035"/>
          <ac:spMkLst>
            <pc:docMk/>
            <pc:sldMk cId="2957805944" sldId="278"/>
            <ac:spMk id="8" creationId="{2558FE28-025D-FC55-3273-0E2A5CE029D1}"/>
          </ac:spMkLst>
        </pc:spChg>
        <pc:spChg chg="add mod">
          <ac:chgData name="Guru Bhandari" userId="1934b0f0-3403-45a3-a8ff-e4b2b1ece6fe" providerId="ADAL" clId="{BC9C32C4-E4E7-D94C-87F0-67DC0EAD5142}" dt="2025-06-16T10:32:48.143" v="811" actId="404"/>
          <ac:spMkLst>
            <pc:docMk/>
            <pc:sldMk cId="2957805944" sldId="278"/>
            <ac:spMk id="9" creationId="{FAD3C886-54F2-825D-96B3-E3C9FBBD1473}"/>
          </ac:spMkLst>
        </pc:spChg>
        <pc:spChg chg="add mod">
          <ac:chgData name="Guru Bhandari" userId="1934b0f0-3403-45a3-a8ff-e4b2b1ece6fe" providerId="ADAL" clId="{BC9C32C4-E4E7-D94C-87F0-67DC0EAD5142}" dt="2025-06-16T10:32:48.143" v="811" actId="404"/>
          <ac:spMkLst>
            <pc:docMk/>
            <pc:sldMk cId="2957805944" sldId="278"/>
            <ac:spMk id="10" creationId="{ECB76FF7-FCB2-2927-CB82-06A9FF55E7C9}"/>
          </ac:spMkLst>
        </pc:spChg>
        <pc:spChg chg="add mod">
          <ac:chgData name="Guru Bhandari" userId="1934b0f0-3403-45a3-a8ff-e4b2b1ece6fe" providerId="ADAL" clId="{BC9C32C4-E4E7-D94C-87F0-67DC0EAD5142}" dt="2025-06-16T10:34:08.610" v="843" actId="1036"/>
          <ac:spMkLst>
            <pc:docMk/>
            <pc:sldMk cId="2957805944" sldId="278"/>
            <ac:spMk id="11" creationId="{6BB9A502-4EC0-E882-60CA-8E8C09CA950B}"/>
          </ac:spMkLst>
        </pc:spChg>
        <pc:spChg chg="add mod">
          <ac:chgData name="Guru Bhandari" userId="1934b0f0-3403-45a3-a8ff-e4b2b1ece6fe" providerId="ADAL" clId="{BC9C32C4-E4E7-D94C-87F0-67DC0EAD5142}" dt="2025-06-16T10:34:11.597" v="847" actId="1036"/>
          <ac:spMkLst>
            <pc:docMk/>
            <pc:sldMk cId="2957805944" sldId="278"/>
            <ac:spMk id="12" creationId="{3E056824-0260-B881-9F2E-916977345F29}"/>
          </ac:spMkLst>
        </pc:spChg>
        <pc:spChg chg="add mod">
          <ac:chgData name="Guru Bhandari" userId="1934b0f0-3403-45a3-a8ff-e4b2b1ece6fe" providerId="ADAL" clId="{BC9C32C4-E4E7-D94C-87F0-67DC0EAD5142}" dt="2025-06-16T10:34:04.125" v="839" actId="1036"/>
          <ac:spMkLst>
            <pc:docMk/>
            <pc:sldMk cId="2957805944" sldId="278"/>
            <ac:spMk id="13" creationId="{B65F1336-5E2F-4C16-23CA-D5160713A94A}"/>
          </ac:spMkLst>
        </pc:spChg>
        <pc:spChg chg="add mod">
          <ac:chgData name="Guru Bhandari" userId="1934b0f0-3403-45a3-a8ff-e4b2b1ece6fe" providerId="ADAL" clId="{BC9C32C4-E4E7-D94C-87F0-67DC0EAD5142}" dt="2025-06-16T10:33:58.770" v="834" actId="1037"/>
          <ac:spMkLst>
            <pc:docMk/>
            <pc:sldMk cId="2957805944" sldId="278"/>
            <ac:spMk id="14" creationId="{06CEA157-70E4-7612-0824-C7143554D068}"/>
          </ac:spMkLst>
        </pc:spChg>
        <pc:spChg chg="add mod">
          <ac:chgData name="Guru Bhandari" userId="1934b0f0-3403-45a3-a8ff-e4b2b1ece6fe" providerId="ADAL" clId="{BC9C32C4-E4E7-D94C-87F0-67DC0EAD5142}" dt="2025-06-16T10:32:48.143" v="811" actId="404"/>
          <ac:spMkLst>
            <pc:docMk/>
            <pc:sldMk cId="2957805944" sldId="278"/>
            <ac:spMk id="15" creationId="{525BD164-BF1F-63B7-A9E3-8E571F020FBA}"/>
          </ac:spMkLst>
        </pc:spChg>
        <pc:spChg chg="add mod">
          <ac:chgData name="Guru Bhandari" userId="1934b0f0-3403-45a3-a8ff-e4b2b1ece6fe" providerId="ADAL" clId="{BC9C32C4-E4E7-D94C-87F0-67DC0EAD5142}" dt="2025-06-16T11:16:11.677" v="1054" actId="20577"/>
          <ac:spMkLst>
            <pc:docMk/>
            <pc:sldMk cId="2957805944" sldId="278"/>
            <ac:spMk id="16" creationId="{573405AD-EE23-B420-B57C-672DE44F950A}"/>
          </ac:spMkLst>
        </pc:spChg>
        <pc:spChg chg="add mod">
          <ac:chgData name="Guru Bhandari" userId="1934b0f0-3403-45a3-a8ff-e4b2b1ece6fe" providerId="ADAL" clId="{BC9C32C4-E4E7-D94C-87F0-67DC0EAD5142}" dt="2025-06-16T11:16:23.165" v="1064" actId="20577"/>
          <ac:spMkLst>
            <pc:docMk/>
            <pc:sldMk cId="2957805944" sldId="278"/>
            <ac:spMk id="17" creationId="{8215DB53-DB21-48F1-DD4E-E26DD4ADCC91}"/>
          </ac:spMkLst>
        </pc:spChg>
        <pc:spChg chg="add mod">
          <ac:chgData name="Guru Bhandari" userId="1934b0f0-3403-45a3-a8ff-e4b2b1ece6fe" providerId="ADAL" clId="{BC9C32C4-E4E7-D94C-87F0-67DC0EAD5142}" dt="2025-06-16T10:32:48.143" v="811" actId="404"/>
          <ac:spMkLst>
            <pc:docMk/>
            <pc:sldMk cId="2957805944" sldId="278"/>
            <ac:spMk id="18" creationId="{4553D884-9FAF-BA43-B62D-2B97EF678A40}"/>
          </ac:spMkLst>
        </pc:spChg>
        <pc:graphicFrameChg chg="add mod modGraphic">
          <ac:chgData name="Guru Bhandari" userId="1934b0f0-3403-45a3-a8ff-e4b2b1ece6fe" providerId="ADAL" clId="{BC9C32C4-E4E7-D94C-87F0-67DC0EAD5142}" dt="2025-06-16T10:34:46.244" v="849" actId="207"/>
          <ac:graphicFrameMkLst>
            <pc:docMk/>
            <pc:sldMk cId="2957805944" sldId="278"/>
            <ac:graphicFrameMk id="5" creationId="{B501DB68-AD08-F035-1A5C-9E15454789BA}"/>
          </ac:graphicFrameMkLst>
        </pc:graphicFrameChg>
        <pc:picChg chg="add del mod">
          <ac:chgData name="Guru Bhandari" userId="1934b0f0-3403-45a3-a8ff-e4b2b1ece6fe" providerId="ADAL" clId="{BC9C32C4-E4E7-D94C-87F0-67DC0EAD5142}" dt="2025-06-16T09:31:58.310" v="159" actId="21"/>
          <ac:picMkLst>
            <pc:docMk/>
            <pc:sldMk cId="2957805944" sldId="278"/>
            <ac:picMk id="3" creationId="{29EC9146-F464-23EA-6E82-ED66E62F8156}"/>
          </ac:picMkLst>
        </pc:picChg>
        <pc:picChg chg="add mod">
          <ac:chgData name="Guru Bhandari" userId="1934b0f0-3403-45a3-a8ff-e4b2b1ece6fe" providerId="ADAL" clId="{BC9C32C4-E4E7-D94C-87F0-67DC0EAD5142}" dt="2025-06-16T10:08:00.002" v="375" actId="1076"/>
          <ac:picMkLst>
            <pc:docMk/>
            <pc:sldMk cId="2957805944" sldId="278"/>
            <ac:picMk id="6" creationId="{63ECFF0A-9591-2E32-AD54-858D6F86A2B3}"/>
          </ac:picMkLst>
        </pc:picChg>
      </pc:sldChg>
      <pc:sldChg chg="addSp delSp modSp new mod ord setBg">
        <pc:chgData name="Guru Bhandari" userId="1934b0f0-3403-45a3-a8ff-e4b2b1ece6fe" providerId="ADAL" clId="{BC9C32C4-E4E7-D94C-87F0-67DC0EAD5142}" dt="2025-06-23T12:01:57.447" v="2252" actId="20577"/>
        <pc:sldMkLst>
          <pc:docMk/>
          <pc:sldMk cId="3477593525" sldId="279"/>
        </pc:sldMkLst>
        <pc:spChg chg="del mod">
          <ac:chgData name="Guru Bhandari" userId="1934b0f0-3403-45a3-a8ff-e4b2b1ece6fe" providerId="ADAL" clId="{BC9C32C4-E4E7-D94C-87F0-67DC0EAD5142}" dt="2025-06-16T12:30:40.048" v="1706" actId="478"/>
          <ac:spMkLst>
            <pc:docMk/>
            <pc:sldMk cId="3477593525" sldId="279"/>
            <ac:spMk id="2" creationId="{B22ACAB9-4C2F-E264-4D8F-68376936CE9E}"/>
          </ac:spMkLst>
        </pc:spChg>
        <pc:spChg chg="mod">
          <ac:chgData name="Guru Bhandari" userId="1934b0f0-3403-45a3-a8ff-e4b2b1ece6fe" providerId="ADAL" clId="{BC9C32C4-E4E7-D94C-87F0-67DC0EAD5142}" dt="2025-06-23T12:01:57.447" v="2252" actId="20577"/>
          <ac:spMkLst>
            <pc:docMk/>
            <pc:sldMk cId="3477593525" sldId="279"/>
            <ac:spMk id="3" creationId="{6FCF94DD-C503-58C7-11A0-8F3319D6779A}"/>
          </ac:spMkLst>
        </pc:spChg>
        <pc:spChg chg="add del mod">
          <ac:chgData name="Guru Bhandari" userId="1934b0f0-3403-45a3-a8ff-e4b2b1ece6fe" providerId="ADAL" clId="{BC9C32C4-E4E7-D94C-87F0-67DC0EAD5142}" dt="2025-06-16T12:30:42.310" v="1707" actId="478"/>
          <ac:spMkLst>
            <pc:docMk/>
            <pc:sldMk cId="3477593525" sldId="279"/>
            <ac:spMk id="5" creationId="{B28DBE9E-222A-944A-5616-9D6DCF06D449}"/>
          </ac:spMkLst>
        </pc:spChg>
        <pc:spChg chg="add del mod">
          <ac:chgData name="Guru Bhandari" userId="1934b0f0-3403-45a3-a8ff-e4b2b1ece6fe" providerId="ADAL" clId="{BC9C32C4-E4E7-D94C-87F0-67DC0EAD5142}" dt="2025-06-16T12:43:53.945" v="1970"/>
          <ac:spMkLst>
            <pc:docMk/>
            <pc:sldMk cId="3477593525" sldId="279"/>
            <ac:spMk id="6" creationId="{08F6710E-8910-A418-1465-050FB253A9EA}"/>
          </ac:spMkLst>
        </pc:spChg>
        <pc:spChg chg="add del mod">
          <ac:chgData name="Guru Bhandari" userId="1934b0f0-3403-45a3-a8ff-e4b2b1ece6fe" providerId="ADAL" clId="{BC9C32C4-E4E7-D94C-87F0-67DC0EAD5142}" dt="2025-06-16T12:44:13.146" v="1974"/>
          <ac:spMkLst>
            <pc:docMk/>
            <pc:sldMk cId="3477593525" sldId="279"/>
            <ac:spMk id="7" creationId="{B9FD6370-227A-DD51-89E0-3BBB942483A8}"/>
          </ac:spMkLst>
        </pc:spChg>
        <pc:spChg chg="add del">
          <ac:chgData name="Guru Bhandari" userId="1934b0f0-3403-45a3-a8ff-e4b2b1ece6fe" providerId="ADAL" clId="{BC9C32C4-E4E7-D94C-87F0-67DC0EAD5142}" dt="2025-06-16T12:44:09.430" v="1972" actId="26606"/>
          <ac:spMkLst>
            <pc:docMk/>
            <pc:sldMk cId="3477593525" sldId="279"/>
            <ac:spMk id="1031" creationId="{F13C74B1-5B17-4795-BED0-7140497B445A}"/>
          </ac:spMkLst>
        </pc:spChg>
        <pc:spChg chg="add del">
          <ac:chgData name="Guru Bhandari" userId="1934b0f0-3403-45a3-a8ff-e4b2b1ece6fe" providerId="ADAL" clId="{BC9C32C4-E4E7-D94C-87F0-67DC0EAD5142}" dt="2025-06-16T12:44:09.430" v="1972" actId="26606"/>
          <ac:spMkLst>
            <pc:docMk/>
            <pc:sldMk cId="3477593525" sldId="279"/>
            <ac:spMk id="1033" creationId="{D4974D33-8DC5-464E-8C6D-BE58F0669C17}"/>
          </ac:spMkLst>
        </pc:spChg>
        <pc:spChg chg="add">
          <ac:chgData name="Guru Bhandari" userId="1934b0f0-3403-45a3-a8ff-e4b2b1ece6fe" providerId="ADAL" clId="{BC9C32C4-E4E7-D94C-87F0-67DC0EAD5142}" dt="2025-06-16T12:44:09.430" v="1972" actId="26606"/>
          <ac:spMkLst>
            <pc:docMk/>
            <pc:sldMk cId="3477593525" sldId="279"/>
            <ac:spMk id="1038" creationId="{45D37F4E-DDB4-456B-97E0-9937730A039F}"/>
          </ac:spMkLst>
        </pc:spChg>
        <pc:spChg chg="add">
          <ac:chgData name="Guru Bhandari" userId="1934b0f0-3403-45a3-a8ff-e4b2b1ece6fe" providerId="ADAL" clId="{BC9C32C4-E4E7-D94C-87F0-67DC0EAD5142}" dt="2025-06-16T12:44:09.430" v="1972" actId="26606"/>
          <ac:spMkLst>
            <pc:docMk/>
            <pc:sldMk cId="3477593525" sldId="279"/>
            <ac:spMk id="1040" creationId="{B2DD41CD-8F47-4F56-AD12-4E2FF7696987}"/>
          </ac:spMkLst>
        </pc:spChg>
        <pc:picChg chg="add mod">
          <ac:chgData name="Guru Bhandari" userId="1934b0f0-3403-45a3-a8ff-e4b2b1ece6fe" providerId="ADAL" clId="{BC9C32C4-E4E7-D94C-87F0-67DC0EAD5142}" dt="2025-06-16T12:44:09.430" v="1972" actId="26606"/>
          <ac:picMkLst>
            <pc:docMk/>
            <pc:sldMk cId="3477593525" sldId="279"/>
            <ac:picMk id="1026" creationId="{EF5A34A9-4662-850F-14A2-7FC9B1528E74}"/>
          </ac:picMkLst>
        </pc:picChg>
      </pc:sldChg>
      <pc:sldChg chg="new del">
        <pc:chgData name="Guru Bhandari" userId="1934b0f0-3403-45a3-a8ff-e4b2b1ece6fe" providerId="ADAL" clId="{BC9C32C4-E4E7-D94C-87F0-67DC0EAD5142}" dt="2025-06-16T11:34:22.583" v="1213" actId="2696"/>
        <pc:sldMkLst>
          <pc:docMk/>
          <pc:sldMk cId="3697783903" sldId="279"/>
        </pc:sldMkLst>
      </pc:sldChg>
      <pc:sldChg chg="modSp new mod">
        <pc:chgData name="Guru Bhandari" userId="1934b0f0-3403-45a3-a8ff-e4b2b1ece6fe" providerId="ADAL" clId="{BC9C32C4-E4E7-D94C-87F0-67DC0EAD5142}" dt="2025-06-23T10:16:14.418" v="2246" actId="20577"/>
        <pc:sldMkLst>
          <pc:docMk/>
          <pc:sldMk cId="1649737087" sldId="280"/>
        </pc:sldMkLst>
        <pc:spChg chg="mod">
          <ac:chgData name="Guru Bhandari" userId="1934b0f0-3403-45a3-a8ff-e4b2b1ece6fe" providerId="ADAL" clId="{BC9C32C4-E4E7-D94C-87F0-67DC0EAD5142}" dt="2025-06-16T12:57:13.625" v="2194" actId="13926"/>
          <ac:spMkLst>
            <pc:docMk/>
            <pc:sldMk cId="1649737087" sldId="280"/>
            <ac:spMk id="2" creationId="{ECA50B02-2369-E5A9-9ADD-CE828DA9A026}"/>
          </ac:spMkLst>
        </pc:spChg>
        <pc:spChg chg="mod">
          <ac:chgData name="Guru Bhandari" userId="1934b0f0-3403-45a3-a8ff-e4b2b1ece6fe" providerId="ADAL" clId="{BC9C32C4-E4E7-D94C-87F0-67DC0EAD5142}" dt="2025-06-23T10:16:14.418" v="2246" actId="20577"/>
          <ac:spMkLst>
            <pc:docMk/>
            <pc:sldMk cId="1649737087" sldId="280"/>
            <ac:spMk id="3" creationId="{25670C75-56A0-1F6E-9EBC-DE24697A85EA}"/>
          </ac:spMkLst>
        </pc:spChg>
      </pc:sldChg>
      <pc:sldChg chg="delSp modSp new mod">
        <pc:chgData name="Guru Bhandari" userId="1934b0f0-3403-45a3-a8ff-e4b2b1ece6fe" providerId="ADAL" clId="{BC9C32C4-E4E7-D94C-87F0-67DC0EAD5142}" dt="2025-06-16T12:55:16.020" v="2178" actId="14100"/>
        <pc:sldMkLst>
          <pc:docMk/>
          <pc:sldMk cId="231623435" sldId="281"/>
        </pc:sldMkLst>
        <pc:spChg chg="del">
          <ac:chgData name="Guru Bhandari" userId="1934b0f0-3403-45a3-a8ff-e4b2b1ece6fe" providerId="ADAL" clId="{BC9C32C4-E4E7-D94C-87F0-67DC0EAD5142}" dt="2025-06-16T12:55:03.884" v="2176" actId="478"/>
          <ac:spMkLst>
            <pc:docMk/>
            <pc:sldMk cId="231623435" sldId="281"/>
            <ac:spMk id="2" creationId="{4A7EC59F-847A-69F6-3B95-31448938D750}"/>
          </ac:spMkLst>
        </pc:spChg>
        <pc:spChg chg="mod">
          <ac:chgData name="Guru Bhandari" userId="1934b0f0-3403-45a3-a8ff-e4b2b1ece6fe" providerId="ADAL" clId="{BC9C32C4-E4E7-D94C-87F0-67DC0EAD5142}" dt="2025-06-16T12:55:16.020" v="2178" actId="14100"/>
          <ac:spMkLst>
            <pc:docMk/>
            <pc:sldMk cId="231623435" sldId="281"/>
            <ac:spMk id="3" creationId="{C969219F-DEB8-1AFD-A48B-0EC4C654BE31}"/>
          </ac:spMkLst>
        </pc:spChg>
      </pc:sldChg>
      <pc:sldChg chg="addSp delSp modSp new mod setBg">
        <pc:chgData name="Guru Bhandari" userId="1934b0f0-3403-45a3-a8ff-e4b2b1ece6fe" providerId="ADAL" clId="{BC9C32C4-E4E7-D94C-87F0-67DC0EAD5142}" dt="2025-06-23T13:07:41.997" v="2581" actId="113"/>
        <pc:sldMkLst>
          <pc:docMk/>
          <pc:sldMk cId="2090417276" sldId="282"/>
        </pc:sldMkLst>
        <pc:spChg chg="del">
          <ac:chgData name="Guru Bhandari" userId="1934b0f0-3403-45a3-a8ff-e4b2b1ece6fe" providerId="ADAL" clId="{BC9C32C4-E4E7-D94C-87F0-67DC0EAD5142}" dt="2025-06-23T12:10:35.573" v="2258" actId="478"/>
          <ac:spMkLst>
            <pc:docMk/>
            <pc:sldMk cId="2090417276" sldId="282"/>
            <ac:spMk id="2" creationId="{3E2DCA70-133F-6215-F105-2949444CE0D5}"/>
          </ac:spMkLst>
        </pc:spChg>
        <pc:spChg chg="del mod">
          <ac:chgData name="Guru Bhandari" userId="1934b0f0-3403-45a3-a8ff-e4b2b1ece6fe" providerId="ADAL" clId="{BC9C32C4-E4E7-D94C-87F0-67DC0EAD5142}" dt="2025-06-23T12:10:31.792" v="2257" actId="478"/>
          <ac:spMkLst>
            <pc:docMk/>
            <pc:sldMk cId="2090417276" sldId="282"/>
            <ac:spMk id="3" creationId="{E4851A93-1BEE-F23D-C84D-E1655C02F337}"/>
          </ac:spMkLst>
        </pc:spChg>
        <pc:spChg chg="add del mod ord">
          <ac:chgData name="Guru Bhandari" userId="1934b0f0-3403-45a3-a8ff-e4b2b1ece6fe" providerId="ADAL" clId="{BC9C32C4-E4E7-D94C-87F0-67DC0EAD5142}" dt="2025-06-23T12:14:19.229" v="2323" actId="478"/>
          <ac:spMkLst>
            <pc:docMk/>
            <pc:sldMk cId="2090417276" sldId="282"/>
            <ac:spMk id="5" creationId="{57D81BF9-8246-E797-C8D1-A4DA2A36C6B7}"/>
          </ac:spMkLst>
        </pc:spChg>
        <pc:spChg chg="add del mod">
          <ac:chgData name="Guru Bhandari" userId="1934b0f0-3403-45a3-a8ff-e4b2b1ece6fe" providerId="ADAL" clId="{BC9C32C4-E4E7-D94C-87F0-67DC0EAD5142}" dt="2025-06-23T12:10:36.924" v="2259" actId="478"/>
          <ac:spMkLst>
            <pc:docMk/>
            <pc:sldMk cId="2090417276" sldId="282"/>
            <ac:spMk id="7" creationId="{AE92DBB2-BC22-5F64-64C9-48B85317D54E}"/>
          </ac:spMkLst>
        </pc:spChg>
        <pc:spChg chg="add mod">
          <ac:chgData name="Guru Bhandari" userId="1934b0f0-3403-45a3-a8ff-e4b2b1ece6fe" providerId="ADAL" clId="{BC9C32C4-E4E7-D94C-87F0-67DC0EAD5142}" dt="2025-06-23T12:14:46.829" v="2331" actId="26606"/>
          <ac:spMkLst>
            <pc:docMk/>
            <pc:sldMk cId="2090417276" sldId="282"/>
            <ac:spMk id="8" creationId="{82F252A5-03D2-4DD6-BB3C-A8C44C68A700}"/>
          </ac:spMkLst>
        </pc:spChg>
        <pc:spChg chg="add del mod">
          <ac:chgData name="Guru Bhandari" userId="1934b0f0-3403-45a3-a8ff-e4b2b1ece6fe" providerId="ADAL" clId="{BC9C32C4-E4E7-D94C-87F0-67DC0EAD5142}" dt="2025-06-23T12:14:46.829" v="2331" actId="26606"/>
          <ac:spMkLst>
            <pc:docMk/>
            <pc:sldMk cId="2090417276" sldId="282"/>
            <ac:spMk id="11" creationId="{1EAD8ACD-5AD1-E2C9-B886-A16F75BE4D60}"/>
          </ac:spMkLst>
        </pc:spChg>
        <pc:spChg chg="add del">
          <ac:chgData name="Guru Bhandari" userId="1934b0f0-3403-45a3-a8ff-e4b2b1ece6fe" providerId="ADAL" clId="{BC9C32C4-E4E7-D94C-87F0-67DC0EAD5142}" dt="2025-06-23T12:12:27.365" v="2303" actId="26606"/>
          <ac:spMkLst>
            <pc:docMk/>
            <pc:sldMk cId="2090417276" sldId="282"/>
            <ac:spMk id="13" creationId="{27427488-068E-4B55-AC8D-CD070B8CD46D}"/>
          </ac:spMkLst>
        </pc:spChg>
        <pc:spChg chg="add del">
          <ac:chgData name="Guru Bhandari" userId="1934b0f0-3403-45a3-a8ff-e4b2b1ece6fe" providerId="ADAL" clId="{BC9C32C4-E4E7-D94C-87F0-67DC0EAD5142}" dt="2025-06-23T12:12:31.050" v="2307" actId="26606"/>
          <ac:spMkLst>
            <pc:docMk/>
            <pc:sldMk cId="2090417276" sldId="282"/>
            <ac:spMk id="13" creationId="{3AC75B1D-4749-49A1-8553-FD296DD7CC9F}"/>
          </ac:spMkLst>
        </pc:spChg>
        <pc:spChg chg="add del">
          <ac:chgData name="Guru Bhandari" userId="1934b0f0-3403-45a3-a8ff-e4b2b1ece6fe" providerId="ADAL" clId="{BC9C32C4-E4E7-D94C-87F0-67DC0EAD5142}" dt="2025-06-23T12:12:23.598" v="2299" actId="26606"/>
          <ac:spMkLst>
            <pc:docMk/>
            <pc:sldMk cId="2090417276" sldId="282"/>
            <ac:spMk id="13" creationId="{59EF30C2-29AC-4A0D-BC0A-A679CF113EDD}"/>
          </ac:spMkLst>
        </pc:spChg>
        <pc:spChg chg="add del">
          <ac:chgData name="Guru Bhandari" userId="1934b0f0-3403-45a3-a8ff-e4b2b1ece6fe" providerId="ADAL" clId="{BC9C32C4-E4E7-D94C-87F0-67DC0EAD5142}" dt="2025-06-23T12:12:25.632" v="2301" actId="26606"/>
          <ac:spMkLst>
            <pc:docMk/>
            <pc:sldMk cId="2090417276" sldId="282"/>
            <ac:spMk id="13" creationId="{5A292AEA-2528-46C0-B426-95822B6141FB}"/>
          </ac:spMkLst>
        </pc:spChg>
        <pc:spChg chg="add del">
          <ac:chgData name="Guru Bhandari" userId="1934b0f0-3403-45a3-a8ff-e4b2b1ece6fe" providerId="ADAL" clId="{BC9C32C4-E4E7-D94C-87F0-67DC0EAD5142}" dt="2025-06-23T12:14:46.829" v="2331" actId="26606"/>
          <ac:spMkLst>
            <pc:docMk/>
            <pc:sldMk cId="2090417276" sldId="282"/>
            <ac:spMk id="13" creationId="{A8DB9CD9-59B1-4D73-BC4C-98796A48EF9B}"/>
          </ac:spMkLst>
        </pc:spChg>
        <pc:spChg chg="add del mod">
          <ac:chgData name="Guru Bhandari" userId="1934b0f0-3403-45a3-a8ff-e4b2b1ece6fe" providerId="ADAL" clId="{BC9C32C4-E4E7-D94C-87F0-67DC0EAD5142}" dt="2025-06-23T12:18:31.587" v="2352" actId="478"/>
          <ac:spMkLst>
            <pc:docMk/>
            <pc:sldMk cId="2090417276" sldId="282"/>
            <ac:spMk id="14" creationId="{B37F5809-2864-D3AE-4080-D65230AD5746}"/>
          </ac:spMkLst>
        </pc:spChg>
        <pc:spChg chg="add del">
          <ac:chgData name="Guru Bhandari" userId="1934b0f0-3403-45a3-a8ff-e4b2b1ece6fe" providerId="ADAL" clId="{BC9C32C4-E4E7-D94C-87F0-67DC0EAD5142}" dt="2025-06-23T12:14:46.829" v="2331" actId="26606"/>
          <ac:spMkLst>
            <pc:docMk/>
            <pc:sldMk cId="2090417276" sldId="282"/>
            <ac:spMk id="15" creationId="{8874A6A9-41FF-4E33-AFA8-F9F81436A59E}"/>
          </ac:spMkLst>
        </pc:spChg>
        <pc:spChg chg="add del">
          <ac:chgData name="Guru Bhandari" userId="1934b0f0-3403-45a3-a8ff-e4b2b1ece6fe" providerId="ADAL" clId="{BC9C32C4-E4E7-D94C-87F0-67DC0EAD5142}" dt="2025-06-23T12:12:31.050" v="2307" actId="26606"/>
          <ac:spMkLst>
            <pc:docMk/>
            <pc:sldMk cId="2090417276" sldId="282"/>
            <ac:spMk id="15" creationId="{9A8ECCF6-3858-46C9-8F9F-C06506CC3F9F}"/>
          </ac:spMkLst>
        </pc:spChg>
        <pc:spChg chg="add del">
          <ac:chgData name="Guru Bhandari" userId="1934b0f0-3403-45a3-a8ff-e4b2b1ece6fe" providerId="ADAL" clId="{BC9C32C4-E4E7-D94C-87F0-67DC0EAD5142}" dt="2025-06-23T12:12:23.598" v="2299" actId="26606"/>
          <ac:spMkLst>
            <pc:docMk/>
            <pc:sldMk cId="2090417276" sldId="282"/>
            <ac:spMk id="15" creationId="{9C682A1A-5B2D-4111-BBD6-620165633E5B}"/>
          </ac:spMkLst>
        </pc:spChg>
        <pc:spChg chg="add del">
          <ac:chgData name="Guru Bhandari" userId="1934b0f0-3403-45a3-a8ff-e4b2b1ece6fe" providerId="ADAL" clId="{BC9C32C4-E4E7-D94C-87F0-67DC0EAD5142}" dt="2025-06-23T12:12:25.632" v="2301" actId="26606"/>
          <ac:spMkLst>
            <pc:docMk/>
            <pc:sldMk cId="2090417276" sldId="282"/>
            <ac:spMk id="15" creationId="{D8B7B198-E4DF-43CD-AD8C-199884323745}"/>
          </ac:spMkLst>
        </pc:spChg>
        <pc:spChg chg="add del">
          <ac:chgData name="Guru Bhandari" userId="1934b0f0-3403-45a3-a8ff-e4b2b1ece6fe" providerId="ADAL" clId="{BC9C32C4-E4E7-D94C-87F0-67DC0EAD5142}" dt="2025-06-23T12:12:25.632" v="2301" actId="26606"/>
          <ac:spMkLst>
            <pc:docMk/>
            <pc:sldMk cId="2090417276" sldId="282"/>
            <ac:spMk id="17" creationId="{2BE67753-EA0E-4819-8D22-0B6600CF7231}"/>
          </ac:spMkLst>
        </pc:spChg>
        <pc:spChg chg="add del">
          <ac:chgData name="Guru Bhandari" userId="1934b0f0-3403-45a3-a8ff-e4b2b1ece6fe" providerId="ADAL" clId="{BC9C32C4-E4E7-D94C-87F0-67DC0EAD5142}" dt="2025-06-23T12:12:27.365" v="2303" actId="26606"/>
          <ac:spMkLst>
            <pc:docMk/>
            <pc:sldMk cId="2090417276" sldId="282"/>
            <ac:spMk id="19" creationId="{892DFB46-732E-492D-A044-8BD03B8778E7}"/>
          </ac:spMkLst>
        </pc:spChg>
        <pc:spChg chg="add del">
          <ac:chgData name="Guru Bhandari" userId="1934b0f0-3403-45a3-a8ff-e4b2b1ece6fe" providerId="ADAL" clId="{BC9C32C4-E4E7-D94C-87F0-67DC0EAD5142}" dt="2025-06-23T12:12:23.598" v="2299" actId="26606"/>
          <ac:spMkLst>
            <pc:docMk/>
            <pc:sldMk cId="2090417276" sldId="282"/>
            <ac:spMk id="19" creationId="{A04F1504-431A-4D86-9091-AE7E4B33376B}"/>
          </ac:spMkLst>
        </pc:spChg>
        <pc:spChg chg="add del">
          <ac:chgData name="Guru Bhandari" userId="1934b0f0-3403-45a3-a8ff-e4b2b1ece6fe" providerId="ADAL" clId="{BC9C32C4-E4E7-D94C-87F0-67DC0EAD5142}" dt="2025-06-23T12:12:27.365" v="2303" actId="26606"/>
          <ac:spMkLst>
            <pc:docMk/>
            <pc:sldMk cId="2090417276" sldId="282"/>
            <ac:spMk id="21" creationId="{A20AF199-99C2-4569-9CAF-24514AE5E82A}"/>
          </ac:spMkLst>
        </pc:spChg>
        <pc:spChg chg="add del">
          <ac:chgData name="Guru Bhandari" userId="1934b0f0-3403-45a3-a8ff-e4b2b1ece6fe" providerId="ADAL" clId="{BC9C32C4-E4E7-D94C-87F0-67DC0EAD5142}" dt="2025-06-23T12:12:23.598" v="2299" actId="26606"/>
          <ac:spMkLst>
            <pc:docMk/>
            <pc:sldMk cId="2090417276" sldId="282"/>
            <ac:spMk id="21" creationId="{EA804283-B929-4503-802F-4585376E2B42}"/>
          </ac:spMkLst>
        </pc:spChg>
        <pc:spChg chg="add del">
          <ac:chgData name="Guru Bhandari" userId="1934b0f0-3403-45a3-a8ff-e4b2b1ece6fe" providerId="ADAL" clId="{BC9C32C4-E4E7-D94C-87F0-67DC0EAD5142}" dt="2025-06-23T12:12:23.598" v="2299" actId="26606"/>
          <ac:spMkLst>
            <pc:docMk/>
            <pc:sldMk cId="2090417276" sldId="282"/>
            <ac:spMk id="23" creationId="{AD3811F5-514E-49A4-B382-673ED228A4CC}"/>
          </ac:spMkLst>
        </pc:spChg>
        <pc:spChg chg="add del">
          <ac:chgData name="Guru Bhandari" userId="1934b0f0-3403-45a3-a8ff-e4b2b1ece6fe" providerId="ADAL" clId="{BC9C32C4-E4E7-D94C-87F0-67DC0EAD5142}" dt="2025-06-23T12:12:23.598" v="2299" actId="26606"/>
          <ac:spMkLst>
            <pc:docMk/>
            <pc:sldMk cId="2090417276" sldId="282"/>
            <ac:spMk id="25" creationId="{067AD921-1CEE-4C1B-9AA3-C66D908DDD14}"/>
          </ac:spMkLst>
        </pc:spChg>
        <pc:spChg chg="add del">
          <ac:chgData name="Guru Bhandari" userId="1934b0f0-3403-45a3-a8ff-e4b2b1ece6fe" providerId="ADAL" clId="{BC9C32C4-E4E7-D94C-87F0-67DC0EAD5142}" dt="2025-06-23T12:12:23.598" v="2299" actId="26606"/>
          <ac:spMkLst>
            <pc:docMk/>
            <pc:sldMk cId="2090417276" sldId="282"/>
            <ac:spMk id="27" creationId="{C36A08F5-3B56-47C5-A371-9187BE56E1E5}"/>
          </ac:spMkLst>
        </pc:spChg>
        <pc:spChg chg="add del">
          <ac:chgData name="Guru Bhandari" userId="1934b0f0-3403-45a3-a8ff-e4b2b1ece6fe" providerId="ADAL" clId="{BC9C32C4-E4E7-D94C-87F0-67DC0EAD5142}" dt="2025-06-23T12:14:46.818" v="2330" actId="26606"/>
          <ac:spMkLst>
            <pc:docMk/>
            <pc:sldMk cId="2090417276" sldId="282"/>
            <ac:spMk id="31" creationId="{245A9F99-D9B1-4094-A2E2-B90AC1DB7B9C}"/>
          </ac:spMkLst>
        </pc:spChg>
        <pc:spChg chg="add del">
          <ac:chgData name="Guru Bhandari" userId="1934b0f0-3403-45a3-a8ff-e4b2b1ece6fe" providerId="ADAL" clId="{BC9C32C4-E4E7-D94C-87F0-67DC0EAD5142}" dt="2025-06-23T12:17:49.582" v="2342" actId="26606"/>
          <ac:spMkLst>
            <pc:docMk/>
            <pc:sldMk cId="2090417276" sldId="282"/>
            <ac:spMk id="31" creationId="{B50AB553-2A96-4A92-96F2-93548E096954}"/>
          </ac:spMkLst>
        </pc:spChg>
        <pc:spChg chg="add del">
          <ac:chgData name="Guru Bhandari" userId="1934b0f0-3403-45a3-a8ff-e4b2b1ece6fe" providerId="ADAL" clId="{BC9C32C4-E4E7-D94C-87F0-67DC0EAD5142}" dt="2025-06-23T12:14:42.266" v="2328" actId="26606"/>
          <ac:spMkLst>
            <pc:docMk/>
            <pc:sldMk cId="2090417276" sldId="282"/>
            <ac:spMk id="31" creationId="{EDDBB197-D710-4A4F-A9CA-FD2177498BE8}"/>
          </ac:spMkLst>
        </pc:spChg>
        <pc:spChg chg="add del">
          <ac:chgData name="Guru Bhandari" userId="1934b0f0-3403-45a3-a8ff-e4b2b1ece6fe" providerId="ADAL" clId="{BC9C32C4-E4E7-D94C-87F0-67DC0EAD5142}" dt="2025-06-23T12:14:42.266" v="2328" actId="26606"/>
          <ac:spMkLst>
            <pc:docMk/>
            <pc:sldMk cId="2090417276" sldId="282"/>
            <ac:spMk id="33" creationId="{975D1CFA-2CDB-4B64-BD9F-85744E8DA12F}"/>
          </ac:spMkLst>
        </pc:spChg>
        <pc:spChg chg="add del">
          <ac:chgData name="Guru Bhandari" userId="1934b0f0-3403-45a3-a8ff-e4b2b1ece6fe" providerId="ADAL" clId="{BC9C32C4-E4E7-D94C-87F0-67DC0EAD5142}" dt="2025-06-23T12:14:46.818" v="2330" actId="26606"/>
          <ac:spMkLst>
            <pc:docMk/>
            <pc:sldMk cId="2090417276" sldId="282"/>
            <ac:spMk id="33" creationId="{B7FAF607-473A-4A43-A23D-BBFF5C4117BB}"/>
          </ac:spMkLst>
        </pc:spChg>
        <pc:spChg chg="add del">
          <ac:chgData name="Guru Bhandari" userId="1934b0f0-3403-45a3-a8ff-e4b2b1ece6fe" providerId="ADAL" clId="{BC9C32C4-E4E7-D94C-87F0-67DC0EAD5142}" dt="2025-06-23T12:17:49.582" v="2342" actId="26606"/>
          <ac:spMkLst>
            <pc:docMk/>
            <pc:sldMk cId="2090417276" sldId="282"/>
            <ac:spMk id="36" creationId="{B50AB553-2A96-4A92-96F2-93548E096954}"/>
          </ac:spMkLst>
        </pc:spChg>
        <pc:grpChg chg="add del">
          <ac:chgData name="Guru Bhandari" userId="1934b0f0-3403-45a3-a8ff-e4b2b1ece6fe" providerId="ADAL" clId="{BC9C32C4-E4E7-D94C-87F0-67DC0EAD5142}" dt="2025-06-23T12:12:27.365" v="2303" actId="26606"/>
          <ac:grpSpMkLst>
            <pc:docMk/>
            <pc:sldMk cId="2090417276" sldId="282"/>
            <ac:grpSpMk id="15" creationId="{2FAA4F3A-C5FF-462C-B6A4-87279DB6ABC6}"/>
          </ac:grpSpMkLst>
        </pc:grpChg>
        <pc:grpChg chg="add del">
          <ac:chgData name="Guru Bhandari" userId="1934b0f0-3403-45a3-a8ff-e4b2b1ece6fe" providerId="ADAL" clId="{BC9C32C4-E4E7-D94C-87F0-67DC0EAD5142}" dt="2025-06-23T12:14:46.829" v="2331" actId="26606"/>
          <ac:grpSpMkLst>
            <pc:docMk/>
            <pc:sldMk cId="2090417276" sldId="282"/>
            <ac:grpSpMk id="17" creationId="{721D730E-1F97-4071-B143-B05E6D2599BC}"/>
          </ac:grpSpMkLst>
        </pc:grpChg>
        <pc:grpChg chg="add del">
          <ac:chgData name="Guru Bhandari" userId="1934b0f0-3403-45a3-a8ff-e4b2b1ece6fe" providerId="ADAL" clId="{BC9C32C4-E4E7-D94C-87F0-67DC0EAD5142}" dt="2025-06-23T12:12:25.632" v="2301" actId="26606"/>
          <ac:grpSpMkLst>
            <pc:docMk/>
            <pc:sldMk cId="2090417276" sldId="282"/>
            <ac:grpSpMk id="19" creationId="{D76D63AC-0421-45EC-B383-E79A61A78C6B}"/>
          </ac:grpSpMkLst>
        </pc:grpChg>
        <pc:grpChg chg="add del">
          <ac:chgData name="Guru Bhandari" userId="1934b0f0-3403-45a3-a8ff-e4b2b1ece6fe" providerId="ADAL" clId="{BC9C32C4-E4E7-D94C-87F0-67DC0EAD5142}" dt="2025-06-23T12:12:25.632" v="2301" actId="26606"/>
          <ac:grpSpMkLst>
            <pc:docMk/>
            <pc:sldMk cId="2090417276" sldId="282"/>
            <ac:grpSpMk id="28" creationId="{87F87F1B-42BA-4AC7-A4E2-41544DDB2CE3}"/>
          </ac:grpSpMkLst>
        </pc:grpChg>
        <pc:grpChg chg="add del">
          <ac:chgData name="Guru Bhandari" userId="1934b0f0-3403-45a3-a8ff-e4b2b1ece6fe" providerId="ADAL" clId="{BC9C32C4-E4E7-D94C-87F0-67DC0EAD5142}" dt="2025-06-23T12:12:25.632" v="2301" actId="26606"/>
          <ac:grpSpMkLst>
            <pc:docMk/>
            <pc:sldMk cId="2090417276" sldId="282"/>
            <ac:grpSpMk id="34" creationId="{967346A5-7569-4F15-AB5D-BE3DADF192C0}"/>
          </ac:grpSpMkLst>
        </pc:grpChg>
        <pc:grpChg chg="add del">
          <ac:chgData name="Guru Bhandari" userId="1934b0f0-3403-45a3-a8ff-e4b2b1ece6fe" providerId="ADAL" clId="{BC9C32C4-E4E7-D94C-87F0-67DC0EAD5142}" dt="2025-06-23T12:14:42.266" v="2328" actId="26606"/>
          <ac:grpSpMkLst>
            <pc:docMk/>
            <pc:sldMk cId="2090417276" sldId="282"/>
            <ac:grpSpMk id="35" creationId="{25EE5136-01F1-466C-962D-BA9B4C6757AA}"/>
          </ac:grpSpMkLst>
        </pc:grpChg>
        <pc:grpChg chg="add del">
          <ac:chgData name="Guru Bhandari" userId="1934b0f0-3403-45a3-a8ff-e4b2b1ece6fe" providerId="ADAL" clId="{BC9C32C4-E4E7-D94C-87F0-67DC0EAD5142}" dt="2025-06-23T12:14:46.818" v="2330" actId="26606"/>
          <ac:grpSpMkLst>
            <pc:docMk/>
            <pc:sldMk cId="2090417276" sldId="282"/>
            <ac:grpSpMk id="35" creationId="{C5F6476F-D303-44D3-B30F-1BA348F0F64A}"/>
          </ac:grpSpMkLst>
        </pc:grpChg>
        <pc:graphicFrameChg chg="add del">
          <ac:chgData name="Guru Bhandari" userId="1934b0f0-3403-45a3-a8ff-e4b2b1ece6fe" providerId="ADAL" clId="{BC9C32C4-E4E7-D94C-87F0-67DC0EAD5142}" dt="2025-06-23T12:12:29.361" v="2305" actId="26606"/>
          <ac:graphicFrameMkLst>
            <pc:docMk/>
            <pc:sldMk cId="2090417276" sldId="282"/>
            <ac:graphicFrameMk id="10" creationId="{38DA0599-C2EC-ADA3-38C0-D1B63AB1ED6D}"/>
          </ac:graphicFrameMkLst>
        </pc:graphicFrameChg>
        <pc:graphicFrameChg chg="add del">
          <ac:chgData name="Guru Bhandari" userId="1934b0f0-3403-45a3-a8ff-e4b2b1ece6fe" providerId="ADAL" clId="{BC9C32C4-E4E7-D94C-87F0-67DC0EAD5142}" dt="2025-06-23T12:12:47.649" v="2319" actId="26606"/>
          <ac:graphicFrameMkLst>
            <pc:docMk/>
            <pc:sldMk cId="2090417276" sldId="282"/>
            <ac:graphicFrameMk id="10" creationId="{555976A7-173F-0741-71C8-4EDB655CE654}"/>
          </ac:graphicFrameMkLst>
        </pc:graphicFrameChg>
        <pc:graphicFrameChg chg="add del">
          <ac:chgData name="Guru Bhandari" userId="1934b0f0-3403-45a3-a8ff-e4b2b1ece6fe" providerId="ADAL" clId="{BC9C32C4-E4E7-D94C-87F0-67DC0EAD5142}" dt="2025-06-23T12:12:44.437" v="2317" actId="26606"/>
          <ac:graphicFrameMkLst>
            <pc:docMk/>
            <pc:sldMk cId="2090417276" sldId="282"/>
            <ac:graphicFrameMk id="10" creationId="{59198F34-6F84-D0DA-56F5-A149C3B94843}"/>
          </ac:graphicFrameMkLst>
        </pc:graphicFrameChg>
        <pc:graphicFrameChg chg="add del">
          <ac:chgData name="Guru Bhandari" userId="1934b0f0-3403-45a3-a8ff-e4b2b1ece6fe" providerId="ADAL" clId="{BC9C32C4-E4E7-D94C-87F0-67DC0EAD5142}" dt="2025-06-23T12:14:15.422" v="2321" actId="26606"/>
          <ac:graphicFrameMkLst>
            <pc:docMk/>
            <pc:sldMk cId="2090417276" sldId="282"/>
            <ac:graphicFrameMk id="10" creationId="{7CFC48B8-938A-1C5B-4C61-AD0AF82FD58A}"/>
          </ac:graphicFrameMkLst>
        </pc:graphicFrameChg>
        <pc:graphicFrameChg chg="add mod modGraphic">
          <ac:chgData name="Guru Bhandari" userId="1934b0f0-3403-45a3-a8ff-e4b2b1ece6fe" providerId="ADAL" clId="{BC9C32C4-E4E7-D94C-87F0-67DC0EAD5142}" dt="2025-06-23T13:07:41.997" v="2581" actId="113"/>
          <ac:graphicFrameMkLst>
            <pc:docMk/>
            <pc:sldMk cId="2090417276" sldId="282"/>
            <ac:graphicFrameMk id="26" creationId="{99A8229C-430A-A969-195A-B5DE349720A1}"/>
          </ac:graphicFrameMkLst>
        </pc:graphicFrameChg>
        <pc:picChg chg="add del mod">
          <ac:chgData name="Guru Bhandari" userId="1934b0f0-3403-45a3-a8ff-e4b2b1ece6fe" providerId="ADAL" clId="{BC9C32C4-E4E7-D94C-87F0-67DC0EAD5142}" dt="2025-06-23T12:18:21.150" v="2348" actId="478"/>
          <ac:picMkLst>
            <pc:docMk/>
            <pc:sldMk cId="2090417276" sldId="282"/>
            <ac:picMk id="27" creationId="{5F35B196-A3A6-DB0D-FA60-E378134737F7}"/>
          </ac:picMkLst>
        </pc:picChg>
        <pc:picChg chg="add del">
          <ac:chgData name="Guru Bhandari" userId="1934b0f0-3403-45a3-a8ff-e4b2b1ece6fe" providerId="ADAL" clId="{BC9C32C4-E4E7-D94C-87F0-67DC0EAD5142}" dt="2025-06-23T12:14:42.266" v="2328" actId="26606"/>
          <ac:picMkLst>
            <pc:docMk/>
            <pc:sldMk cId="2090417276" sldId="282"/>
            <ac:picMk id="28" creationId="{0B1B0DAE-5C7F-5392-A6B1-B2DEC7B4C72F}"/>
          </ac:picMkLst>
        </pc:picChg>
        <pc:picChg chg="add del">
          <ac:chgData name="Guru Bhandari" userId="1934b0f0-3403-45a3-a8ff-e4b2b1ece6fe" providerId="ADAL" clId="{BC9C32C4-E4E7-D94C-87F0-67DC0EAD5142}" dt="2025-06-23T12:14:46.818" v="2330" actId="26606"/>
          <ac:picMkLst>
            <pc:docMk/>
            <pc:sldMk cId="2090417276" sldId="282"/>
            <ac:picMk id="28" creationId="{44DBD91D-7513-50DC-49DB-DDE85F60D46A}"/>
          </ac:picMkLst>
        </pc:picChg>
        <pc:cxnChg chg="add del">
          <ac:chgData name="Guru Bhandari" userId="1934b0f0-3403-45a3-a8ff-e4b2b1ece6fe" providerId="ADAL" clId="{BC9C32C4-E4E7-D94C-87F0-67DC0EAD5142}" dt="2025-06-23T12:12:23.598" v="2299" actId="26606"/>
          <ac:cxnSpMkLst>
            <pc:docMk/>
            <pc:sldMk cId="2090417276" sldId="282"/>
            <ac:cxnSpMk id="17" creationId="{266A0658-1CC4-4B0D-AAB7-A702286AFB03}"/>
          </ac:cxnSpMkLst>
        </pc:cxnChg>
      </pc:sldChg>
    </pc:docChg>
  </pc:docChgLst>
  <pc:docChgLst>
    <pc:chgData name="Guru Bhandari" userId="S::gubh001@egms.no::1934b0f0-3403-45a3-a8ff-e4b2b1ece6fe" providerId="AD" clId="Web-{0CF850E9-2941-B4ED-ECA5-AA23DC5E9130}"/>
    <pc:docChg chg="delSld modSld">
      <pc:chgData name="Guru Bhandari" userId="S::gubh001@egms.no::1934b0f0-3403-45a3-a8ff-e4b2b1ece6fe" providerId="AD" clId="Web-{0CF850E9-2941-B4ED-ECA5-AA23DC5E9130}" dt="2024-12-06T09:04:27.231" v="20" actId="20577"/>
      <pc:docMkLst>
        <pc:docMk/>
      </pc:docMkLst>
      <pc:sldChg chg="modSp">
        <pc:chgData name="Guru Bhandari" userId="S::gubh001@egms.no::1934b0f0-3403-45a3-a8ff-e4b2b1ece6fe" providerId="AD" clId="Web-{0CF850E9-2941-B4ED-ECA5-AA23DC5E9130}" dt="2024-12-06T08:56:34.246" v="13" actId="20577"/>
        <pc:sldMkLst>
          <pc:docMk/>
          <pc:sldMk cId="3503605298" sldId="256"/>
        </pc:sldMkLst>
        <pc:spChg chg="mod">
          <ac:chgData name="Guru Bhandari" userId="S::gubh001@egms.no::1934b0f0-3403-45a3-a8ff-e4b2b1ece6fe" providerId="AD" clId="Web-{0CF850E9-2941-B4ED-ECA5-AA23DC5E9130}" dt="2024-12-06T08:56:34.246" v="13" actId="20577"/>
          <ac:spMkLst>
            <pc:docMk/>
            <pc:sldMk cId="3503605298" sldId="256"/>
            <ac:spMk id="2" creationId="{5785B770-2E33-544D-F58F-E7CC8AB47ECD}"/>
          </ac:spMkLst>
        </pc:spChg>
      </pc:sldChg>
      <pc:sldChg chg="delSp modSp">
        <pc:chgData name="Guru Bhandari" userId="S::gubh001@egms.no::1934b0f0-3403-45a3-a8ff-e4b2b1ece6fe" providerId="AD" clId="Web-{0CF850E9-2941-B4ED-ECA5-AA23DC5E9130}" dt="2024-12-06T09:04:27.231" v="20" actId="20577"/>
        <pc:sldMkLst>
          <pc:docMk/>
          <pc:sldMk cId="1449656324" sldId="272"/>
        </pc:sldMkLst>
        <pc:spChg chg="mod">
          <ac:chgData name="Guru Bhandari" userId="S::gubh001@egms.no::1934b0f0-3403-45a3-a8ff-e4b2b1ece6fe" providerId="AD" clId="Web-{0CF850E9-2941-B4ED-ECA5-AA23DC5E9130}" dt="2024-12-06T09:04:27.231" v="20" actId="20577"/>
          <ac:spMkLst>
            <pc:docMk/>
            <pc:sldMk cId="1449656324" sldId="272"/>
            <ac:spMk id="4" creationId="{682E409A-206C-6605-1184-C14AB933E870}"/>
          </ac:spMkLst>
        </pc:spChg>
      </pc:sldChg>
      <pc:sldChg chg="del">
        <pc:chgData name="Guru Bhandari" userId="S::gubh001@egms.no::1934b0f0-3403-45a3-a8ff-e4b2b1ece6fe" providerId="AD" clId="Web-{0CF850E9-2941-B4ED-ECA5-AA23DC5E9130}" dt="2024-12-06T09:00:28.614" v="14"/>
        <pc:sldMkLst>
          <pc:docMk/>
          <pc:sldMk cId="2445058784" sldId="273"/>
        </pc:sldMkLst>
      </pc:sldChg>
    </pc:docChg>
  </pc:docChgLst>
  <pc:docChgLst>
    <pc:chgData name="Guru Prasad Bhandari" userId="1934b0f0-3403-45a3-a8ff-e4b2b1ece6fe" providerId="ADAL" clId="{9638B83E-8968-9D46-A3C8-E983898CC28E}"/>
    <pc:docChg chg="undo custSel addSld modSld">
      <pc:chgData name="Guru Prasad Bhandari" userId="1934b0f0-3403-45a3-a8ff-e4b2b1ece6fe" providerId="ADAL" clId="{9638B83E-8968-9D46-A3C8-E983898CC28E}" dt="2024-06-21T10:51:39.544" v="1222"/>
      <pc:docMkLst>
        <pc:docMk/>
      </pc:docMkLst>
      <pc:sldChg chg="modSp mod">
        <pc:chgData name="Guru Prasad Bhandari" userId="1934b0f0-3403-45a3-a8ff-e4b2b1ece6fe" providerId="ADAL" clId="{9638B83E-8968-9D46-A3C8-E983898CC28E}" dt="2024-06-16T18:58:23.084" v="243" actId="1036"/>
        <pc:sldMkLst>
          <pc:docMk/>
          <pc:sldMk cId="3503605298" sldId="256"/>
        </pc:sldMkLst>
      </pc:sldChg>
      <pc:sldChg chg="modSp mod">
        <pc:chgData name="Guru Prasad Bhandari" userId="1934b0f0-3403-45a3-a8ff-e4b2b1ece6fe" providerId="ADAL" clId="{9638B83E-8968-9D46-A3C8-E983898CC28E}" dt="2024-06-20T11:48:53.446" v="1046"/>
        <pc:sldMkLst>
          <pc:docMk/>
          <pc:sldMk cId="3844683704" sldId="259"/>
        </pc:sldMkLst>
      </pc:sldChg>
      <pc:sldChg chg="modSp mod">
        <pc:chgData name="Guru Prasad Bhandari" userId="1934b0f0-3403-45a3-a8ff-e4b2b1ece6fe" providerId="ADAL" clId="{9638B83E-8968-9D46-A3C8-E983898CC28E}" dt="2024-06-20T11:25:33.643" v="957" actId="20577"/>
        <pc:sldMkLst>
          <pc:docMk/>
          <pc:sldMk cId="3274954714" sldId="262"/>
        </pc:sldMkLst>
      </pc:sldChg>
      <pc:sldChg chg="modSp mod">
        <pc:chgData name="Guru Prasad Bhandari" userId="1934b0f0-3403-45a3-a8ff-e4b2b1ece6fe" providerId="ADAL" clId="{9638B83E-8968-9D46-A3C8-E983898CC28E}" dt="2024-06-20T11:52:19.010" v="1061" actId="20577"/>
        <pc:sldMkLst>
          <pc:docMk/>
          <pc:sldMk cId="1672416396" sldId="266"/>
        </pc:sldMkLst>
      </pc:sldChg>
      <pc:sldChg chg="addSp modSp mod">
        <pc:chgData name="Guru Prasad Bhandari" userId="1934b0f0-3403-45a3-a8ff-e4b2b1ece6fe" providerId="ADAL" clId="{9638B83E-8968-9D46-A3C8-E983898CC28E}" dt="2024-06-20T11:51:04.022" v="1059" actId="14861"/>
        <pc:sldMkLst>
          <pc:docMk/>
          <pc:sldMk cId="415276352" sldId="270"/>
        </pc:sldMkLst>
      </pc:sldChg>
      <pc:sldChg chg="addSp delSp modSp mod">
        <pc:chgData name="Guru Prasad Bhandari" userId="1934b0f0-3403-45a3-a8ff-e4b2b1ece6fe" providerId="ADAL" clId="{9638B83E-8968-9D46-A3C8-E983898CC28E}" dt="2024-06-20T13:28:30.935" v="1193" actId="20577"/>
        <pc:sldMkLst>
          <pc:docMk/>
          <pc:sldMk cId="451779639" sldId="271"/>
        </pc:sldMkLst>
      </pc:sldChg>
      <pc:sldChg chg="addSp delSp modSp mod">
        <pc:chgData name="Guru Prasad Bhandari" userId="1934b0f0-3403-45a3-a8ff-e4b2b1ece6fe" providerId="ADAL" clId="{9638B83E-8968-9D46-A3C8-E983898CC28E}" dt="2024-06-21T10:51:39.544" v="1222"/>
        <pc:sldMkLst>
          <pc:docMk/>
          <pc:sldMk cId="1449656324" sldId="272"/>
        </pc:sldMkLst>
      </pc:sldChg>
      <pc:sldChg chg="addSp delSp modSp new mod">
        <pc:chgData name="Guru Prasad Bhandari" userId="1934b0f0-3403-45a3-a8ff-e4b2b1ece6fe" providerId="ADAL" clId="{9638B83E-8968-9D46-A3C8-E983898CC28E}" dt="2024-06-20T11:52:56.024" v="1073" actId="20577"/>
        <pc:sldMkLst>
          <pc:docMk/>
          <pc:sldMk cId="2445058784" sldId="273"/>
        </pc:sldMkLst>
      </pc:sldChg>
      <pc:sldChg chg="addSp delSp modSp new mod setBg">
        <pc:chgData name="Guru Prasad Bhandari" userId="1934b0f0-3403-45a3-a8ff-e4b2b1ece6fe" providerId="ADAL" clId="{9638B83E-8968-9D46-A3C8-E983898CC28E}" dt="2024-06-20T11:39:52.504" v="995" actId="20577"/>
        <pc:sldMkLst>
          <pc:docMk/>
          <pc:sldMk cId="1791067371" sldId="274"/>
        </pc:sldMkLst>
      </pc:sldChg>
    </pc:docChg>
  </pc:docChgLst>
  <pc:docChgLst>
    <pc:chgData name="Guru Bhandari" userId="1934b0f0-3403-45a3-a8ff-e4b2b1ece6fe" providerId="ADAL" clId="{A57EF826-F0F2-FD45-9CEE-46D42998FDBD}"/>
    <pc:docChg chg="undo custSel modSld">
      <pc:chgData name="Guru Bhandari" userId="1934b0f0-3403-45a3-a8ff-e4b2b1ece6fe" providerId="ADAL" clId="{A57EF826-F0F2-FD45-9CEE-46D42998FDBD}" dt="2025-02-20T18:06:19.801" v="82" actId="20577"/>
      <pc:docMkLst>
        <pc:docMk/>
      </pc:docMkLst>
      <pc:sldChg chg="delSp modSp mod">
        <pc:chgData name="Guru Bhandari" userId="1934b0f0-3403-45a3-a8ff-e4b2b1ece6fe" providerId="ADAL" clId="{A57EF826-F0F2-FD45-9CEE-46D42998FDBD}" dt="2025-02-20T18:06:19.801" v="82" actId="20577"/>
        <pc:sldMkLst>
          <pc:docMk/>
          <pc:sldMk cId="479582780" sldId="267"/>
        </pc:sldMkLst>
        <pc:spChg chg="mod">
          <ac:chgData name="Guru Bhandari" userId="1934b0f0-3403-45a3-a8ff-e4b2b1ece6fe" providerId="ADAL" clId="{A57EF826-F0F2-FD45-9CEE-46D42998FDBD}" dt="2025-02-20T18:06:19.801" v="82" actId="20577"/>
          <ac:spMkLst>
            <pc:docMk/>
            <pc:sldMk cId="479582780" sldId="267"/>
            <ac:spMk id="4" creationId="{38800107-90C4-ADCD-D38A-6620A0DDAD5C}"/>
          </ac:spMkLst>
        </pc:spChg>
        <pc:spChg chg="del">
          <ac:chgData name="Guru Bhandari" userId="1934b0f0-3403-45a3-a8ff-e4b2b1ece6fe" providerId="ADAL" clId="{A57EF826-F0F2-FD45-9CEE-46D42998FDBD}" dt="2025-02-20T18:05:30.796" v="79" actId="478"/>
          <ac:spMkLst>
            <pc:docMk/>
            <pc:sldMk cId="479582780" sldId="267"/>
            <ac:spMk id="6" creationId="{D813C054-F206-D60A-BE3C-EDA20F87B179}"/>
          </ac:spMkLst>
        </pc:spChg>
      </pc:sldChg>
      <pc:sldChg chg="addSp delSp modSp mod modAnim">
        <pc:chgData name="Guru Bhandari" userId="1934b0f0-3403-45a3-a8ff-e4b2b1ece6fe" providerId="ADAL" clId="{A57EF826-F0F2-FD45-9CEE-46D42998FDBD}" dt="2025-02-20T18:04:00.025" v="78"/>
        <pc:sldMkLst>
          <pc:docMk/>
          <pc:sldMk cId="1449656324" sldId="272"/>
        </pc:sldMkLst>
        <pc:spChg chg="del">
          <ac:chgData name="Guru Bhandari" userId="1934b0f0-3403-45a3-a8ff-e4b2b1ece6fe" providerId="ADAL" clId="{A57EF826-F0F2-FD45-9CEE-46D42998FDBD}" dt="2025-02-20T17:58:49.715" v="26" actId="478"/>
          <ac:spMkLst>
            <pc:docMk/>
            <pc:sldMk cId="1449656324" sldId="272"/>
            <ac:spMk id="3" creationId="{A971D6A3-DAC7-4E7E-A144-BDE5A4E21BD6}"/>
          </ac:spMkLst>
        </pc:spChg>
        <pc:spChg chg="mod ord">
          <ac:chgData name="Guru Bhandari" userId="1934b0f0-3403-45a3-a8ff-e4b2b1ece6fe" providerId="ADAL" clId="{A57EF826-F0F2-FD45-9CEE-46D42998FDBD}" dt="2025-02-20T18:02:30.106" v="66" actId="26606"/>
          <ac:spMkLst>
            <pc:docMk/>
            <pc:sldMk cId="1449656324" sldId="272"/>
            <ac:spMk id="4" creationId="{682E409A-206C-6605-1184-C14AB933E870}"/>
          </ac:spMkLst>
        </pc:spChg>
        <pc:spChg chg="mod ord">
          <ac:chgData name="Guru Bhandari" userId="1934b0f0-3403-45a3-a8ff-e4b2b1ece6fe" providerId="ADAL" clId="{A57EF826-F0F2-FD45-9CEE-46D42998FDBD}" dt="2025-02-20T18:02:44.472" v="68" actId="5793"/>
          <ac:spMkLst>
            <pc:docMk/>
            <pc:sldMk cId="1449656324" sldId="272"/>
            <ac:spMk id="5" creationId="{FAA6B454-7707-46B0-4A74-93BE5534EFBF}"/>
          </ac:spMkLst>
        </pc:spChg>
        <pc:spChg chg="del">
          <ac:chgData name="Guru Bhandari" userId="1934b0f0-3403-45a3-a8ff-e4b2b1ece6fe" providerId="ADAL" clId="{A57EF826-F0F2-FD45-9CEE-46D42998FDBD}" dt="2025-02-20T17:59:07.364" v="30" actId="478"/>
          <ac:spMkLst>
            <pc:docMk/>
            <pc:sldMk cId="1449656324" sldId="272"/>
            <ac:spMk id="8" creationId="{0C3B68FF-7792-CA1D-366E-2D208BC9EB6E}"/>
          </ac:spMkLst>
        </pc:spChg>
        <pc:spChg chg="del">
          <ac:chgData name="Guru Bhandari" userId="1934b0f0-3403-45a3-a8ff-e4b2b1ece6fe" providerId="ADAL" clId="{A57EF826-F0F2-FD45-9CEE-46D42998FDBD}" dt="2025-02-20T17:58:51.996" v="27" actId="478"/>
          <ac:spMkLst>
            <pc:docMk/>
            <pc:sldMk cId="1449656324" sldId="272"/>
            <ac:spMk id="9" creationId="{AA481306-3910-076D-6950-06EE4FD3FD5C}"/>
          </ac:spMkLst>
        </pc:spChg>
        <pc:spChg chg="del mod">
          <ac:chgData name="Guru Bhandari" userId="1934b0f0-3403-45a3-a8ff-e4b2b1ece6fe" providerId="ADAL" clId="{A57EF826-F0F2-FD45-9CEE-46D42998FDBD}" dt="2025-02-20T17:58:55.340" v="29" actId="478"/>
          <ac:spMkLst>
            <pc:docMk/>
            <pc:sldMk cId="1449656324" sldId="272"/>
            <ac:spMk id="11" creationId="{30E9BE97-92C7-4924-25D4-0B754D9CF1D2}"/>
          </ac:spMkLst>
        </pc:spChg>
        <pc:spChg chg="del">
          <ac:chgData name="Guru Bhandari" userId="1934b0f0-3403-45a3-a8ff-e4b2b1ece6fe" providerId="ADAL" clId="{A57EF826-F0F2-FD45-9CEE-46D42998FDBD}" dt="2025-02-20T18:00:56.395" v="43" actId="26606"/>
          <ac:spMkLst>
            <pc:docMk/>
            <pc:sldMk cId="1449656324" sldId="272"/>
            <ac:spMk id="13" creationId="{7301F447-EEF7-48F5-AF73-7566EE7F64AD}"/>
          </ac:spMkLst>
        </pc:spChg>
        <pc:spChg chg="del">
          <ac:chgData name="Guru Bhandari" userId="1934b0f0-3403-45a3-a8ff-e4b2b1ece6fe" providerId="ADAL" clId="{A57EF826-F0F2-FD45-9CEE-46D42998FDBD}" dt="2025-02-20T18:00:56.395" v="43" actId="26606"/>
          <ac:spMkLst>
            <pc:docMk/>
            <pc:sldMk cId="1449656324" sldId="272"/>
            <ac:spMk id="15" creationId="{F7117410-A2A4-4085-9ADC-46744551DBDE}"/>
          </ac:spMkLst>
        </pc:spChg>
        <pc:spChg chg="del">
          <ac:chgData name="Guru Bhandari" userId="1934b0f0-3403-45a3-a8ff-e4b2b1ece6fe" providerId="ADAL" clId="{A57EF826-F0F2-FD45-9CEE-46D42998FDBD}" dt="2025-02-20T18:00:56.395" v="43" actId="26606"/>
          <ac:spMkLst>
            <pc:docMk/>
            <pc:sldMk cId="1449656324" sldId="272"/>
            <ac:spMk id="17" creationId="{99F74EB5-E547-4FB4-95F5-BCC788F3C4A0}"/>
          </ac:spMkLst>
        </pc:spChg>
        <pc:spChg chg="add del">
          <ac:chgData name="Guru Bhandari" userId="1934b0f0-3403-45a3-a8ff-e4b2b1ece6fe" providerId="ADAL" clId="{A57EF826-F0F2-FD45-9CEE-46D42998FDBD}" dt="2025-02-20T18:01:07.608" v="45" actId="26606"/>
          <ac:spMkLst>
            <pc:docMk/>
            <pc:sldMk cId="1449656324" sldId="272"/>
            <ac:spMk id="22" creationId="{0550F5B9-399F-4FAD-AE6C-ED65F9A43A74}"/>
          </ac:spMkLst>
        </pc:spChg>
        <pc:spChg chg="add del">
          <ac:chgData name="Guru Bhandari" userId="1934b0f0-3403-45a3-a8ff-e4b2b1ece6fe" providerId="ADAL" clId="{A57EF826-F0F2-FD45-9CEE-46D42998FDBD}" dt="2025-02-20T18:01:07.608" v="45" actId="26606"/>
          <ac:spMkLst>
            <pc:docMk/>
            <pc:sldMk cId="1449656324" sldId="272"/>
            <ac:spMk id="24" creationId="{C062E60F-5CD4-4268-8359-8076634680E5}"/>
          </ac:spMkLst>
        </pc:spChg>
        <pc:spChg chg="add del">
          <ac:chgData name="Guru Bhandari" userId="1934b0f0-3403-45a3-a8ff-e4b2b1ece6fe" providerId="ADAL" clId="{A57EF826-F0F2-FD45-9CEE-46D42998FDBD}" dt="2025-02-20T18:01:07.608" v="45" actId="26606"/>
          <ac:spMkLst>
            <pc:docMk/>
            <pc:sldMk cId="1449656324" sldId="272"/>
            <ac:spMk id="26" creationId="{BB341EC3-1810-4D33-BA3F-E2D0AA0ECFB6}"/>
          </ac:spMkLst>
        </pc:spChg>
        <pc:spChg chg="add del">
          <ac:chgData name="Guru Bhandari" userId="1934b0f0-3403-45a3-a8ff-e4b2b1ece6fe" providerId="ADAL" clId="{A57EF826-F0F2-FD45-9CEE-46D42998FDBD}" dt="2025-02-20T18:01:07.608" v="45" actId="26606"/>
          <ac:spMkLst>
            <pc:docMk/>
            <pc:sldMk cId="1449656324" sldId="272"/>
            <ac:spMk id="28" creationId="{10127CDE-2B99-47A8-BB3C-7D17519105E0}"/>
          </ac:spMkLst>
        </pc:spChg>
        <pc:spChg chg="add del">
          <ac:chgData name="Guru Bhandari" userId="1934b0f0-3403-45a3-a8ff-e4b2b1ece6fe" providerId="ADAL" clId="{A57EF826-F0F2-FD45-9CEE-46D42998FDBD}" dt="2025-02-20T18:01:16.397" v="47" actId="26606"/>
          <ac:spMkLst>
            <pc:docMk/>
            <pc:sldMk cId="1449656324" sldId="272"/>
            <ac:spMk id="33" creationId="{71A784BF-09DB-448D-99FC-B49DFC6605D5}"/>
          </ac:spMkLst>
        </pc:spChg>
        <pc:spChg chg="add del">
          <ac:chgData name="Guru Bhandari" userId="1934b0f0-3403-45a3-a8ff-e4b2b1ece6fe" providerId="ADAL" clId="{A57EF826-F0F2-FD45-9CEE-46D42998FDBD}" dt="2025-02-20T18:01:16.397" v="47" actId="26606"/>
          <ac:spMkLst>
            <pc:docMk/>
            <pc:sldMk cId="1449656324" sldId="272"/>
            <ac:spMk id="35" creationId="{917859B3-4C91-478D-929D-BB6433F90849}"/>
          </ac:spMkLst>
        </pc:spChg>
        <pc:spChg chg="add del">
          <ac:chgData name="Guru Bhandari" userId="1934b0f0-3403-45a3-a8ff-e4b2b1ece6fe" providerId="ADAL" clId="{A57EF826-F0F2-FD45-9CEE-46D42998FDBD}" dt="2025-02-20T18:01:16.397" v="47" actId="26606"/>
          <ac:spMkLst>
            <pc:docMk/>
            <pc:sldMk cId="1449656324" sldId="272"/>
            <ac:spMk id="37" creationId="{6283FBD2-A663-469F-855C-06D86E3C1161}"/>
          </ac:spMkLst>
        </pc:spChg>
        <pc:spChg chg="add del">
          <ac:chgData name="Guru Bhandari" userId="1934b0f0-3403-45a3-a8ff-e4b2b1ece6fe" providerId="ADAL" clId="{A57EF826-F0F2-FD45-9CEE-46D42998FDBD}" dt="2025-02-20T18:01:16.397" v="47" actId="26606"/>
          <ac:spMkLst>
            <pc:docMk/>
            <pc:sldMk cId="1449656324" sldId="272"/>
            <ac:spMk id="39" creationId="{8A1279FC-7441-4E55-B082-2774E6316482}"/>
          </ac:spMkLst>
        </pc:spChg>
        <pc:spChg chg="add del">
          <ac:chgData name="Guru Bhandari" userId="1934b0f0-3403-45a3-a8ff-e4b2b1ece6fe" providerId="ADAL" clId="{A57EF826-F0F2-FD45-9CEE-46D42998FDBD}" dt="2025-02-20T18:02:30.106" v="66" actId="26606"/>
          <ac:spMkLst>
            <pc:docMk/>
            <pc:sldMk cId="1449656324" sldId="272"/>
            <ac:spMk id="44" creationId="{394842B0-684D-44CC-B4BC-D13331CFD290}"/>
          </ac:spMkLst>
        </pc:spChg>
        <pc:spChg chg="add del">
          <ac:chgData name="Guru Bhandari" userId="1934b0f0-3403-45a3-a8ff-e4b2b1ece6fe" providerId="ADAL" clId="{A57EF826-F0F2-FD45-9CEE-46D42998FDBD}" dt="2025-02-20T18:02:30.106" v="66" actId="26606"/>
          <ac:spMkLst>
            <pc:docMk/>
            <pc:sldMk cId="1449656324" sldId="272"/>
            <ac:spMk id="46" creationId="{4C2A3DC3-F495-4B99-9FF3-3FB30D63235E}"/>
          </ac:spMkLst>
        </pc:spChg>
        <pc:spChg chg="add del">
          <ac:chgData name="Guru Bhandari" userId="1934b0f0-3403-45a3-a8ff-e4b2b1ece6fe" providerId="ADAL" clId="{A57EF826-F0F2-FD45-9CEE-46D42998FDBD}" dt="2025-02-20T18:02:06.177" v="50" actId="26606"/>
          <ac:spMkLst>
            <pc:docMk/>
            <pc:sldMk cId="1449656324" sldId="272"/>
            <ac:spMk id="51" creationId="{1E9986A5-A7D1-4022-BAC0-885FB7A141AE}"/>
          </ac:spMkLst>
        </pc:spChg>
        <pc:spChg chg="add del">
          <ac:chgData name="Guru Bhandari" userId="1934b0f0-3403-45a3-a8ff-e4b2b1ece6fe" providerId="ADAL" clId="{A57EF826-F0F2-FD45-9CEE-46D42998FDBD}" dt="2025-02-20T18:02:06.177" v="50" actId="26606"/>
          <ac:spMkLst>
            <pc:docMk/>
            <pc:sldMk cId="1449656324" sldId="272"/>
            <ac:spMk id="53" creationId="{D2758DA7-6A89-49A1-B9F5-546D993242F8}"/>
          </ac:spMkLst>
        </pc:spChg>
        <pc:spChg chg="add del">
          <ac:chgData name="Guru Bhandari" userId="1934b0f0-3403-45a3-a8ff-e4b2b1ece6fe" providerId="ADAL" clId="{A57EF826-F0F2-FD45-9CEE-46D42998FDBD}" dt="2025-02-20T18:02:08.802" v="52" actId="26606"/>
          <ac:spMkLst>
            <pc:docMk/>
            <pc:sldMk cId="1449656324" sldId="272"/>
            <ac:spMk id="55" creationId="{5676B86F-860B-4586-BCAA-C0650C09B7B9}"/>
          </ac:spMkLst>
        </pc:spChg>
        <pc:spChg chg="add del">
          <ac:chgData name="Guru Bhandari" userId="1934b0f0-3403-45a3-a8ff-e4b2b1ece6fe" providerId="ADAL" clId="{A57EF826-F0F2-FD45-9CEE-46D42998FDBD}" dt="2025-02-20T18:02:08.802" v="52" actId="26606"/>
          <ac:spMkLst>
            <pc:docMk/>
            <pc:sldMk cId="1449656324" sldId="272"/>
            <ac:spMk id="56" creationId="{B43B9CA2-4B31-4ACD-9A9F-B8E6C6420386}"/>
          </ac:spMkLst>
        </pc:spChg>
        <pc:spChg chg="add del">
          <ac:chgData name="Guru Bhandari" userId="1934b0f0-3403-45a3-a8ff-e4b2b1ece6fe" providerId="ADAL" clId="{A57EF826-F0F2-FD45-9CEE-46D42998FDBD}" dt="2025-02-20T18:02:08.802" v="52" actId="26606"/>
          <ac:spMkLst>
            <pc:docMk/>
            <pc:sldMk cId="1449656324" sldId="272"/>
            <ac:spMk id="57" creationId="{8C818ED5-2F56-4171-9445-3AA4F4462396}"/>
          </ac:spMkLst>
        </pc:spChg>
        <pc:spChg chg="add del">
          <ac:chgData name="Guru Bhandari" userId="1934b0f0-3403-45a3-a8ff-e4b2b1ece6fe" providerId="ADAL" clId="{A57EF826-F0F2-FD45-9CEE-46D42998FDBD}" dt="2025-02-20T18:02:08.802" v="52" actId="26606"/>
          <ac:spMkLst>
            <pc:docMk/>
            <pc:sldMk cId="1449656324" sldId="272"/>
            <ac:spMk id="58" creationId="{33F94DB1-BC5D-454D-845C-7BA3A1F46999}"/>
          </ac:spMkLst>
        </pc:spChg>
        <pc:spChg chg="add del">
          <ac:chgData name="Guru Bhandari" userId="1934b0f0-3403-45a3-a8ff-e4b2b1ece6fe" providerId="ADAL" clId="{A57EF826-F0F2-FD45-9CEE-46D42998FDBD}" dt="2025-02-20T18:02:08.802" v="52" actId="26606"/>
          <ac:spMkLst>
            <pc:docMk/>
            <pc:sldMk cId="1449656324" sldId="272"/>
            <ac:spMk id="59" creationId="{DE74FCE8-866C-4AFA-B45C-FACE2A6094E4}"/>
          </ac:spMkLst>
        </pc:spChg>
        <pc:spChg chg="add del">
          <ac:chgData name="Guru Bhandari" userId="1934b0f0-3403-45a3-a8ff-e4b2b1ece6fe" providerId="ADAL" clId="{A57EF826-F0F2-FD45-9CEE-46D42998FDBD}" dt="2025-02-20T18:02:10.981" v="54" actId="26606"/>
          <ac:spMkLst>
            <pc:docMk/>
            <pc:sldMk cId="1449656324" sldId="272"/>
            <ac:spMk id="61" creationId="{71A784BF-09DB-448D-99FC-B49DFC6605D5}"/>
          </ac:spMkLst>
        </pc:spChg>
        <pc:spChg chg="add del">
          <ac:chgData name="Guru Bhandari" userId="1934b0f0-3403-45a3-a8ff-e4b2b1ece6fe" providerId="ADAL" clId="{A57EF826-F0F2-FD45-9CEE-46D42998FDBD}" dt="2025-02-20T18:02:10.981" v="54" actId="26606"/>
          <ac:spMkLst>
            <pc:docMk/>
            <pc:sldMk cId="1449656324" sldId="272"/>
            <ac:spMk id="62" creationId="{917859B3-4C91-478D-929D-BB6433F90849}"/>
          </ac:spMkLst>
        </pc:spChg>
        <pc:spChg chg="add del">
          <ac:chgData name="Guru Bhandari" userId="1934b0f0-3403-45a3-a8ff-e4b2b1ece6fe" providerId="ADAL" clId="{A57EF826-F0F2-FD45-9CEE-46D42998FDBD}" dt="2025-02-20T18:02:10.981" v="54" actId="26606"/>
          <ac:spMkLst>
            <pc:docMk/>
            <pc:sldMk cId="1449656324" sldId="272"/>
            <ac:spMk id="63" creationId="{6283FBD2-A663-469F-855C-06D86E3C1161}"/>
          </ac:spMkLst>
        </pc:spChg>
        <pc:spChg chg="add del">
          <ac:chgData name="Guru Bhandari" userId="1934b0f0-3403-45a3-a8ff-e4b2b1ece6fe" providerId="ADAL" clId="{A57EF826-F0F2-FD45-9CEE-46D42998FDBD}" dt="2025-02-20T18:02:10.981" v="54" actId="26606"/>
          <ac:spMkLst>
            <pc:docMk/>
            <pc:sldMk cId="1449656324" sldId="272"/>
            <ac:spMk id="64" creationId="{8A1279FC-7441-4E55-B082-2774E6316482}"/>
          </ac:spMkLst>
        </pc:spChg>
        <pc:spChg chg="add del">
          <ac:chgData name="Guru Bhandari" userId="1934b0f0-3403-45a3-a8ff-e4b2b1ece6fe" providerId="ADAL" clId="{A57EF826-F0F2-FD45-9CEE-46D42998FDBD}" dt="2025-02-20T18:02:15.559" v="57" actId="26606"/>
          <ac:spMkLst>
            <pc:docMk/>
            <pc:sldMk cId="1449656324" sldId="272"/>
            <ac:spMk id="66" creationId="{B56CD7E2-FB5A-486A-A8B5-F6088E9F22C6}"/>
          </ac:spMkLst>
        </pc:spChg>
        <pc:spChg chg="add del">
          <ac:chgData name="Guru Bhandari" userId="1934b0f0-3403-45a3-a8ff-e4b2b1ece6fe" providerId="ADAL" clId="{A57EF826-F0F2-FD45-9CEE-46D42998FDBD}" dt="2025-02-20T18:02:15.559" v="57" actId="26606"/>
          <ac:spMkLst>
            <pc:docMk/>
            <pc:sldMk cId="1449656324" sldId="272"/>
            <ac:spMk id="67" creationId="{A61710F7-AE29-4CD8-9F4D-DC8DE021C1A4}"/>
          </ac:spMkLst>
        </pc:spChg>
        <pc:spChg chg="add del">
          <ac:chgData name="Guru Bhandari" userId="1934b0f0-3403-45a3-a8ff-e4b2b1ece6fe" providerId="ADAL" clId="{A57EF826-F0F2-FD45-9CEE-46D42998FDBD}" dt="2025-02-20T18:02:21.679" v="60" actId="26606"/>
          <ac:spMkLst>
            <pc:docMk/>
            <pc:sldMk cId="1449656324" sldId="272"/>
            <ac:spMk id="69" creationId="{959C6B72-F8E6-4281-8F3E-93FC0DC98039}"/>
          </ac:spMkLst>
        </pc:spChg>
        <pc:spChg chg="add del">
          <ac:chgData name="Guru Bhandari" userId="1934b0f0-3403-45a3-a8ff-e4b2b1ece6fe" providerId="ADAL" clId="{A57EF826-F0F2-FD45-9CEE-46D42998FDBD}" dt="2025-02-20T18:02:21.679" v="60" actId="26606"/>
          <ac:spMkLst>
            <pc:docMk/>
            <pc:sldMk cId="1449656324" sldId="272"/>
            <ac:spMk id="70" creationId="{490234EE-E0D8-4805-9227-CCEAC601691F}"/>
          </ac:spMkLst>
        </pc:spChg>
        <pc:spChg chg="add del">
          <ac:chgData name="Guru Bhandari" userId="1934b0f0-3403-45a3-a8ff-e4b2b1ece6fe" providerId="ADAL" clId="{A57EF826-F0F2-FD45-9CEE-46D42998FDBD}" dt="2025-02-20T18:02:23.281" v="62" actId="26606"/>
          <ac:spMkLst>
            <pc:docMk/>
            <pc:sldMk cId="1449656324" sldId="272"/>
            <ac:spMk id="72" creationId="{1E9986A5-A7D1-4022-BAC0-885FB7A141AE}"/>
          </ac:spMkLst>
        </pc:spChg>
        <pc:spChg chg="add del">
          <ac:chgData name="Guru Bhandari" userId="1934b0f0-3403-45a3-a8ff-e4b2b1ece6fe" providerId="ADAL" clId="{A57EF826-F0F2-FD45-9CEE-46D42998FDBD}" dt="2025-02-20T18:02:23.281" v="62" actId="26606"/>
          <ac:spMkLst>
            <pc:docMk/>
            <pc:sldMk cId="1449656324" sldId="272"/>
            <ac:spMk id="73" creationId="{D2758DA7-6A89-49A1-B9F5-546D993242F8}"/>
          </ac:spMkLst>
        </pc:spChg>
        <pc:spChg chg="add del">
          <ac:chgData name="Guru Bhandari" userId="1934b0f0-3403-45a3-a8ff-e4b2b1ece6fe" providerId="ADAL" clId="{A57EF826-F0F2-FD45-9CEE-46D42998FDBD}" dt="2025-02-20T18:02:30.096" v="65" actId="26606"/>
          <ac:spMkLst>
            <pc:docMk/>
            <pc:sldMk cId="1449656324" sldId="272"/>
            <ac:spMk id="75" creationId="{D75A5B51-0925-4835-8511-A0DD17EAA97C}"/>
          </ac:spMkLst>
        </pc:spChg>
        <pc:spChg chg="add del">
          <ac:chgData name="Guru Bhandari" userId="1934b0f0-3403-45a3-a8ff-e4b2b1ece6fe" providerId="ADAL" clId="{A57EF826-F0F2-FD45-9CEE-46D42998FDBD}" dt="2025-02-20T18:02:30.096" v="65" actId="26606"/>
          <ac:spMkLst>
            <pc:docMk/>
            <pc:sldMk cId="1449656324" sldId="272"/>
            <ac:spMk id="76" creationId="{5CDFD20D-8E4F-4E3A-AF87-93F23E0DBFB3}"/>
          </ac:spMkLst>
        </pc:spChg>
        <pc:spChg chg="add">
          <ac:chgData name="Guru Bhandari" userId="1934b0f0-3403-45a3-a8ff-e4b2b1ece6fe" providerId="ADAL" clId="{A57EF826-F0F2-FD45-9CEE-46D42998FDBD}" dt="2025-02-20T18:02:30.106" v="66" actId="26606"/>
          <ac:spMkLst>
            <pc:docMk/>
            <pc:sldMk cId="1449656324" sldId="272"/>
            <ac:spMk id="78" creationId="{71A784BF-09DB-448D-99FC-B49DFC6605D5}"/>
          </ac:spMkLst>
        </pc:spChg>
        <pc:spChg chg="add">
          <ac:chgData name="Guru Bhandari" userId="1934b0f0-3403-45a3-a8ff-e4b2b1ece6fe" providerId="ADAL" clId="{A57EF826-F0F2-FD45-9CEE-46D42998FDBD}" dt="2025-02-20T18:02:30.106" v="66" actId="26606"/>
          <ac:spMkLst>
            <pc:docMk/>
            <pc:sldMk cId="1449656324" sldId="272"/>
            <ac:spMk id="79" creationId="{917859B3-4C91-478D-929D-BB6433F90849}"/>
          </ac:spMkLst>
        </pc:spChg>
        <pc:spChg chg="add">
          <ac:chgData name="Guru Bhandari" userId="1934b0f0-3403-45a3-a8ff-e4b2b1ece6fe" providerId="ADAL" clId="{A57EF826-F0F2-FD45-9CEE-46D42998FDBD}" dt="2025-02-20T18:02:30.106" v="66" actId="26606"/>
          <ac:spMkLst>
            <pc:docMk/>
            <pc:sldMk cId="1449656324" sldId="272"/>
            <ac:spMk id="80" creationId="{6283FBD2-A663-469F-855C-06D86E3C1161}"/>
          </ac:spMkLst>
        </pc:spChg>
        <pc:spChg chg="add">
          <ac:chgData name="Guru Bhandari" userId="1934b0f0-3403-45a3-a8ff-e4b2b1ece6fe" providerId="ADAL" clId="{A57EF826-F0F2-FD45-9CEE-46D42998FDBD}" dt="2025-02-20T18:02:30.106" v="66" actId="26606"/>
          <ac:spMkLst>
            <pc:docMk/>
            <pc:sldMk cId="1449656324" sldId="272"/>
            <ac:spMk id="81" creationId="{8A1279FC-7441-4E55-B082-2774E6316482}"/>
          </ac:spMkLst>
        </pc:spChg>
        <pc:graphicFrameChg chg="del">
          <ac:chgData name="Guru Bhandari" userId="1934b0f0-3403-45a3-a8ff-e4b2b1ece6fe" providerId="ADAL" clId="{A57EF826-F0F2-FD45-9CEE-46D42998FDBD}" dt="2025-02-20T17:58:47.152" v="25" actId="478"/>
          <ac:graphicFrameMkLst>
            <pc:docMk/>
            <pc:sldMk cId="1449656324" sldId="272"/>
            <ac:graphicFrameMk id="21" creationId="{9792BA8E-6C51-FAFB-E315-2FE97615C7CD}"/>
          </ac:graphicFrameMkLst>
        </pc:graphicFrameChg>
        <pc:picChg chg="add del">
          <ac:chgData name="Guru Bhandari" userId="1934b0f0-3403-45a3-a8ff-e4b2b1ece6fe" providerId="ADAL" clId="{A57EF826-F0F2-FD45-9CEE-46D42998FDBD}" dt="2025-02-20T17:59:43.908" v="32" actId="478"/>
          <ac:picMkLst>
            <pc:docMk/>
            <pc:sldMk cId="1449656324" sldId="272"/>
            <ac:picMk id="2" creationId="{6FD8EE07-7092-9B6C-0ACE-F41E7B47F305}"/>
          </ac:picMkLst>
        </pc:picChg>
        <pc:picChg chg="add mod ord">
          <ac:chgData name="Guru Bhandari" userId="1934b0f0-3403-45a3-a8ff-e4b2b1ece6fe" providerId="ADAL" clId="{A57EF826-F0F2-FD45-9CEE-46D42998FDBD}" dt="2025-02-20T18:02:30.106" v="66" actId="26606"/>
          <ac:picMkLst>
            <pc:docMk/>
            <pc:sldMk cId="1449656324" sldId="272"/>
            <ac:picMk id="6" creationId="{98901364-780F-C886-D332-2E0341A9F9B3}"/>
          </ac:picMkLst>
        </pc:picChg>
        <pc:picChg chg="del mod">
          <ac:chgData name="Guru Bhandari" userId="1934b0f0-3403-45a3-a8ff-e4b2b1ece6fe" providerId="ADAL" clId="{A57EF826-F0F2-FD45-9CEE-46D42998FDBD}" dt="2025-02-20T18:01:14.075" v="46" actId="478"/>
          <ac:picMkLst>
            <pc:docMk/>
            <pc:sldMk cId="1449656324" sldId="272"/>
            <ac:picMk id="7" creationId="{116D7C2D-17FF-4F00-A578-36ED2E6DF074}"/>
          </ac:picMkLst>
        </pc:picChg>
        <pc:picChg chg="add mod">
          <ac:chgData name="Guru Bhandari" userId="1934b0f0-3403-45a3-a8ff-e4b2b1ece6fe" providerId="ADAL" clId="{A57EF826-F0F2-FD45-9CEE-46D42998FDBD}" dt="2025-02-20T18:02:30.096" v="65" actId="26606"/>
          <ac:picMkLst>
            <pc:docMk/>
            <pc:sldMk cId="1449656324" sldId="272"/>
            <ac:picMk id="10" creationId="{EFE9FAF9-9D56-2A4D-608B-A3A4848A87B3}"/>
          </ac:picMkLst>
        </pc:picChg>
        <pc:picChg chg="add mod ord">
          <ac:chgData name="Guru Bhandari" userId="1934b0f0-3403-45a3-a8ff-e4b2b1ece6fe" providerId="ADAL" clId="{A57EF826-F0F2-FD45-9CEE-46D42998FDBD}" dt="2025-02-20T18:02:30.106" v="66" actId="26606"/>
          <ac:picMkLst>
            <pc:docMk/>
            <pc:sldMk cId="1449656324" sldId="272"/>
            <ac:picMk id="12" creationId="{C81D5B63-81BE-CDB7-770C-3146D5D12F27}"/>
          </ac:picMkLst>
        </pc:pic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hyperlink" Target="https://kristiania-hpc.github.io/" TargetMode="External"/><Relationship Id="rId1" Type="http://schemas.openxmlformats.org/officeDocument/2006/relationships/hyperlink" Target="mailto:hpc@kristiania.no" TargetMode="Externa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hyperlink" Target="mailto:hpc@kristiania.no" TargetMode="External"/><Relationship Id="rId7" Type="http://schemas.openxmlformats.org/officeDocument/2006/relationships/image" Target="../media/image24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hyperlink" Target="https://kristiania-hpc.github.io/" TargetMode="Externa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8E6FA2-844E-B348-9976-2602C9729336}" type="doc">
      <dgm:prSet loTypeId="urn:microsoft.com/office/officeart/2005/8/layout/hProcess3" loCatId="" qsTypeId="urn:microsoft.com/office/officeart/2005/8/quickstyle/simple1" qsCatId="simple" csTypeId="urn:microsoft.com/office/officeart/2005/8/colors/accent1_2" csCatId="accent1" phldr="1"/>
      <dgm:spPr/>
    </dgm:pt>
    <dgm:pt modelId="{3DFC78FE-1326-0A48-8EC6-1F61D793DAAD}" type="pres">
      <dgm:prSet presAssocID="{4C8E6FA2-844E-B348-9976-2602C9729336}" presName="Name0" presStyleCnt="0">
        <dgm:presLayoutVars>
          <dgm:dir/>
          <dgm:animLvl val="lvl"/>
          <dgm:resizeHandles val="exact"/>
        </dgm:presLayoutVars>
      </dgm:prSet>
      <dgm:spPr/>
    </dgm:pt>
    <dgm:pt modelId="{47FD4EF2-BF35-274E-B21A-04DDEA2C09DA}" type="pres">
      <dgm:prSet presAssocID="{4C8E6FA2-844E-B348-9976-2602C9729336}" presName="dummy" presStyleCnt="0"/>
      <dgm:spPr/>
    </dgm:pt>
    <dgm:pt modelId="{BBC38C1D-7496-3643-98C5-F3E6586DA1AF}" type="pres">
      <dgm:prSet presAssocID="{4C8E6FA2-844E-B348-9976-2602C9729336}" presName="linH" presStyleCnt="0"/>
      <dgm:spPr/>
    </dgm:pt>
    <dgm:pt modelId="{FF14B8F6-301E-4E4D-BAEE-B45CC8213721}" type="pres">
      <dgm:prSet presAssocID="{4C8E6FA2-844E-B348-9976-2602C9729336}" presName="padding1" presStyleCnt="0"/>
      <dgm:spPr/>
    </dgm:pt>
    <dgm:pt modelId="{4E1C7794-0DE5-3D48-94F5-7B92798D9F22}" type="pres">
      <dgm:prSet presAssocID="{4C8E6FA2-844E-B348-9976-2602C9729336}" presName="padding2" presStyleCnt="0"/>
      <dgm:spPr/>
    </dgm:pt>
    <dgm:pt modelId="{F25BABC4-A9B2-D849-8FE8-DB32BA5C2B42}" type="pres">
      <dgm:prSet presAssocID="{4C8E6FA2-844E-B348-9976-2602C9729336}" presName="negArrow" presStyleCnt="0"/>
      <dgm:spPr/>
    </dgm:pt>
    <dgm:pt modelId="{93B6E3E8-8F93-9841-BEF2-D412A3F20478}" type="pres">
      <dgm:prSet presAssocID="{4C8E6FA2-844E-B348-9976-2602C9729336}" presName="backgroundArrow" presStyleLbl="node1" presStyleIdx="0" presStyleCnt="1" custAng="20778494" custScaleX="38126" custScaleY="6151" custLinFactNeighborX="17139" custLinFactNeighborY="30985"/>
      <dgm:spPr>
        <a:solidFill>
          <a:schemeClr val="accent6">
            <a:lumMod val="40000"/>
            <a:lumOff val="60000"/>
          </a:schemeClr>
        </a:solidFill>
      </dgm:spPr>
    </dgm:pt>
  </dgm:ptLst>
  <dgm:cxnLst>
    <dgm:cxn modelId="{D07D9329-BA1F-9447-99A0-D736D7EA82EE}" type="presOf" srcId="{4C8E6FA2-844E-B348-9976-2602C9729336}" destId="{3DFC78FE-1326-0A48-8EC6-1F61D793DAAD}" srcOrd="0" destOrd="0" presId="urn:microsoft.com/office/officeart/2005/8/layout/hProcess3"/>
    <dgm:cxn modelId="{9A305E80-ED82-F446-8CEC-7A2E60567C94}" type="presParOf" srcId="{3DFC78FE-1326-0A48-8EC6-1F61D793DAAD}" destId="{47FD4EF2-BF35-274E-B21A-04DDEA2C09DA}" srcOrd="0" destOrd="0" presId="urn:microsoft.com/office/officeart/2005/8/layout/hProcess3"/>
    <dgm:cxn modelId="{E213F89E-AA5C-DA46-AAD2-3A6B13F5352D}" type="presParOf" srcId="{3DFC78FE-1326-0A48-8EC6-1F61D793DAAD}" destId="{BBC38C1D-7496-3643-98C5-F3E6586DA1AF}" srcOrd="1" destOrd="0" presId="urn:microsoft.com/office/officeart/2005/8/layout/hProcess3"/>
    <dgm:cxn modelId="{19FC2C2F-0956-4643-A05A-721D7009EB5E}" type="presParOf" srcId="{BBC38C1D-7496-3643-98C5-F3E6586DA1AF}" destId="{FF14B8F6-301E-4E4D-BAEE-B45CC8213721}" srcOrd="0" destOrd="0" presId="urn:microsoft.com/office/officeart/2005/8/layout/hProcess3"/>
    <dgm:cxn modelId="{CAB1C415-362F-734D-8681-07B3F2F7E64B}" type="presParOf" srcId="{BBC38C1D-7496-3643-98C5-F3E6586DA1AF}" destId="{4E1C7794-0DE5-3D48-94F5-7B92798D9F22}" srcOrd="1" destOrd="0" presId="urn:microsoft.com/office/officeart/2005/8/layout/hProcess3"/>
    <dgm:cxn modelId="{C1EBDF10-7442-4D43-885C-088471BB47D0}" type="presParOf" srcId="{BBC38C1D-7496-3643-98C5-F3E6586DA1AF}" destId="{F25BABC4-A9B2-D849-8FE8-DB32BA5C2B42}" srcOrd="2" destOrd="0" presId="urn:microsoft.com/office/officeart/2005/8/layout/hProcess3"/>
    <dgm:cxn modelId="{3BD0AAE1-B1EE-D84F-BABD-BF2E02DCE48A}" type="presParOf" srcId="{BBC38C1D-7496-3643-98C5-F3E6586DA1AF}" destId="{93B6E3E8-8F93-9841-BEF2-D412A3F20478}" srcOrd="3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C5EC21-8D02-4697-A028-D9BF20AE24A2}" type="doc">
      <dgm:prSet loTypeId="urn:microsoft.com/office/officeart/2008/layout/LinedList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93B9422-A186-48C3-81A6-708F7232289E}">
      <dgm:prSet/>
      <dgm:spPr/>
      <dgm:t>
        <a:bodyPr/>
        <a:lstStyle/>
        <a:p>
          <a:r>
            <a:rPr lang="en-US" b="1" dirty="0"/>
            <a:t>Scalable AI &amp; ML</a:t>
          </a:r>
          <a:br>
            <a:rPr lang="en-US" dirty="0"/>
          </a:br>
          <a:r>
            <a:rPr lang="en-US" dirty="0"/>
            <a:t>Use GPU-powered deep learning for vision, language, and multimodal research; train LLMs and deploy AI pipelines for real-world tasks.</a:t>
          </a:r>
        </a:p>
      </dgm:t>
    </dgm:pt>
    <dgm:pt modelId="{6439703D-DFA7-4541-9D15-B727E28E63F4}" type="parTrans" cxnId="{BF2E92D3-C987-454D-A549-8BE78859BA7B}">
      <dgm:prSet/>
      <dgm:spPr/>
      <dgm:t>
        <a:bodyPr/>
        <a:lstStyle/>
        <a:p>
          <a:endParaRPr lang="en-US"/>
        </a:p>
      </dgm:t>
    </dgm:pt>
    <dgm:pt modelId="{A984B8C3-4522-44E2-AC41-18C6215746C3}" type="sibTrans" cxnId="{BF2E92D3-C987-454D-A549-8BE78859BA7B}">
      <dgm:prSet/>
      <dgm:spPr/>
      <dgm:t>
        <a:bodyPr/>
        <a:lstStyle/>
        <a:p>
          <a:endParaRPr lang="en-US"/>
        </a:p>
      </dgm:t>
    </dgm:pt>
    <dgm:pt modelId="{FE6AA1C7-7E58-43BD-8394-B11ABE3CFC3C}">
      <dgm:prSet/>
      <dgm:spPr/>
      <dgm:t>
        <a:bodyPr/>
        <a:lstStyle/>
        <a:p>
          <a:r>
            <a:rPr lang="en-US" b="1" dirty="0"/>
            <a:t>Simulation &amp; Modeling</a:t>
          </a:r>
          <a:br>
            <a:rPr lang="en-US" dirty="0"/>
          </a:br>
          <a:r>
            <a:rPr lang="en-US" dirty="0"/>
            <a:t>Run complex simulations for innovation systems, supply chains, and economic analyses with parallel processing.</a:t>
          </a:r>
        </a:p>
      </dgm:t>
    </dgm:pt>
    <dgm:pt modelId="{5F4E7968-5591-4FB5-9C92-006C17C18F5D}" type="parTrans" cxnId="{D69FA52E-6E39-47CF-A378-91ED7B80B5B9}">
      <dgm:prSet/>
      <dgm:spPr/>
      <dgm:t>
        <a:bodyPr/>
        <a:lstStyle/>
        <a:p>
          <a:endParaRPr lang="en-US"/>
        </a:p>
      </dgm:t>
    </dgm:pt>
    <dgm:pt modelId="{90395F31-DE3D-44B7-901F-460E3791637B}" type="sibTrans" cxnId="{D69FA52E-6E39-47CF-A378-91ED7B80B5B9}">
      <dgm:prSet/>
      <dgm:spPr/>
      <dgm:t>
        <a:bodyPr/>
        <a:lstStyle/>
        <a:p>
          <a:endParaRPr lang="en-US"/>
        </a:p>
      </dgm:t>
    </dgm:pt>
    <dgm:pt modelId="{424959D0-7CD2-4164-BDBD-7F2410F271DF}">
      <dgm:prSet/>
      <dgm:spPr/>
      <dgm:t>
        <a:bodyPr/>
        <a:lstStyle/>
        <a:p>
          <a:r>
            <a:rPr lang="en-US" b="1" dirty="0"/>
            <a:t>Cybersecurity Research</a:t>
          </a:r>
          <a:br>
            <a:rPr lang="en-US" dirty="0"/>
          </a:br>
          <a:r>
            <a:rPr lang="en-US" dirty="0"/>
            <a:t>Simulate threats, security models, and evaluate system resilience at scale.</a:t>
          </a:r>
        </a:p>
      </dgm:t>
    </dgm:pt>
    <dgm:pt modelId="{FBDADD21-992F-4C6B-ADE9-140F1DA4D816}" type="parTrans" cxnId="{B4D62911-86FC-4282-B70B-E6BCB4D9F0E7}">
      <dgm:prSet/>
      <dgm:spPr/>
      <dgm:t>
        <a:bodyPr/>
        <a:lstStyle/>
        <a:p>
          <a:endParaRPr lang="en-US"/>
        </a:p>
      </dgm:t>
    </dgm:pt>
    <dgm:pt modelId="{F8B6A579-0EB7-40D3-82E9-7C0BBAA9E144}" type="sibTrans" cxnId="{B4D62911-86FC-4282-B70B-E6BCB4D9F0E7}">
      <dgm:prSet/>
      <dgm:spPr/>
      <dgm:t>
        <a:bodyPr/>
        <a:lstStyle/>
        <a:p>
          <a:endParaRPr lang="en-US"/>
        </a:p>
      </dgm:t>
    </dgm:pt>
    <dgm:pt modelId="{39BC5E87-3D28-3A40-A743-67C1314FFF79}">
      <dgm:prSet/>
      <dgm:spPr/>
      <dgm:t>
        <a:bodyPr/>
        <a:lstStyle/>
        <a:p>
          <a:r>
            <a:rPr lang="en-US" b="1" dirty="0"/>
            <a:t>Education</a:t>
          </a:r>
          <a:br>
            <a:rPr lang="en-US" dirty="0"/>
          </a:br>
          <a:r>
            <a:rPr lang="en-US" dirty="0"/>
            <a:t>BA/MA students get hands-on experience on industry-grade equipment. </a:t>
          </a:r>
        </a:p>
      </dgm:t>
    </dgm:pt>
    <dgm:pt modelId="{57F32746-30BF-D14E-B744-95E4F0A1973D}" type="parTrans" cxnId="{C8CFB18A-00E6-0C4B-8B78-7181CB374D89}">
      <dgm:prSet/>
      <dgm:spPr/>
      <dgm:t>
        <a:bodyPr/>
        <a:lstStyle/>
        <a:p>
          <a:endParaRPr lang="en-US"/>
        </a:p>
      </dgm:t>
    </dgm:pt>
    <dgm:pt modelId="{5A1F9DCA-FF4F-8542-B177-74E3E3A1CE13}" type="sibTrans" cxnId="{C8CFB18A-00E6-0C4B-8B78-7181CB374D89}">
      <dgm:prSet/>
      <dgm:spPr/>
      <dgm:t>
        <a:bodyPr/>
        <a:lstStyle/>
        <a:p>
          <a:endParaRPr lang="en-US"/>
        </a:p>
      </dgm:t>
    </dgm:pt>
    <dgm:pt modelId="{68F41C82-A81D-6C45-BFC3-9000953978B6}" type="pres">
      <dgm:prSet presAssocID="{17C5EC21-8D02-4697-A028-D9BF20AE24A2}" presName="vert0" presStyleCnt="0">
        <dgm:presLayoutVars>
          <dgm:dir/>
          <dgm:animOne val="branch"/>
          <dgm:animLvl val="lvl"/>
        </dgm:presLayoutVars>
      </dgm:prSet>
      <dgm:spPr/>
    </dgm:pt>
    <dgm:pt modelId="{6223E09D-8F22-3946-BC28-9C1DF76BE34C}" type="pres">
      <dgm:prSet presAssocID="{893B9422-A186-48C3-81A6-708F7232289E}" presName="thickLine" presStyleLbl="alignNode1" presStyleIdx="0" presStyleCnt="4"/>
      <dgm:spPr/>
    </dgm:pt>
    <dgm:pt modelId="{DEC4CDB4-CACB-0148-A8CC-52817623FD39}" type="pres">
      <dgm:prSet presAssocID="{893B9422-A186-48C3-81A6-708F7232289E}" presName="horz1" presStyleCnt="0"/>
      <dgm:spPr/>
    </dgm:pt>
    <dgm:pt modelId="{219A6E59-678C-F142-81F0-A2B6CFBCADE9}" type="pres">
      <dgm:prSet presAssocID="{893B9422-A186-48C3-81A6-708F7232289E}" presName="tx1" presStyleLbl="revTx" presStyleIdx="0" presStyleCnt="4"/>
      <dgm:spPr/>
    </dgm:pt>
    <dgm:pt modelId="{4ED1F57C-B370-764D-8484-105ABFDEE176}" type="pres">
      <dgm:prSet presAssocID="{893B9422-A186-48C3-81A6-708F7232289E}" presName="vert1" presStyleCnt="0"/>
      <dgm:spPr/>
    </dgm:pt>
    <dgm:pt modelId="{CE434DA4-F7FF-5343-921E-5AD8B7C6C7C7}" type="pres">
      <dgm:prSet presAssocID="{FE6AA1C7-7E58-43BD-8394-B11ABE3CFC3C}" presName="thickLine" presStyleLbl="alignNode1" presStyleIdx="1" presStyleCnt="4"/>
      <dgm:spPr/>
    </dgm:pt>
    <dgm:pt modelId="{9C027733-1741-FB40-AE5B-DC7FBD8F08B7}" type="pres">
      <dgm:prSet presAssocID="{FE6AA1C7-7E58-43BD-8394-B11ABE3CFC3C}" presName="horz1" presStyleCnt="0"/>
      <dgm:spPr/>
    </dgm:pt>
    <dgm:pt modelId="{4281AA72-1F99-2B4D-BF1A-C108C036602E}" type="pres">
      <dgm:prSet presAssocID="{FE6AA1C7-7E58-43BD-8394-B11ABE3CFC3C}" presName="tx1" presStyleLbl="revTx" presStyleIdx="1" presStyleCnt="4"/>
      <dgm:spPr/>
    </dgm:pt>
    <dgm:pt modelId="{C32CEBBF-C238-FC45-9D44-4439778EFF3A}" type="pres">
      <dgm:prSet presAssocID="{FE6AA1C7-7E58-43BD-8394-B11ABE3CFC3C}" presName="vert1" presStyleCnt="0"/>
      <dgm:spPr/>
    </dgm:pt>
    <dgm:pt modelId="{E695FA9E-DBF0-7944-AD15-9326658337F3}" type="pres">
      <dgm:prSet presAssocID="{424959D0-7CD2-4164-BDBD-7F2410F271DF}" presName="thickLine" presStyleLbl="alignNode1" presStyleIdx="2" presStyleCnt="4"/>
      <dgm:spPr/>
    </dgm:pt>
    <dgm:pt modelId="{3604C30A-0AB7-BF4D-A1B5-B4D3EB2D51A1}" type="pres">
      <dgm:prSet presAssocID="{424959D0-7CD2-4164-BDBD-7F2410F271DF}" presName="horz1" presStyleCnt="0"/>
      <dgm:spPr/>
    </dgm:pt>
    <dgm:pt modelId="{09445801-2CB9-9C45-8F15-80DF048FF421}" type="pres">
      <dgm:prSet presAssocID="{424959D0-7CD2-4164-BDBD-7F2410F271DF}" presName="tx1" presStyleLbl="revTx" presStyleIdx="2" presStyleCnt="4"/>
      <dgm:spPr/>
    </dgm:pt>
    <dgm:pt modelId="{AC2DB932-F8E2-B54B-B74E-F9C098CAB17E}" type="pres">
      <dgm:prSet presAssocID="{424959D0-7CD2-4164-BDBD-7F2410F271DF}" presName="vert1" presStyleCnt="0"/>
      <dgm:spPr/>
    </dgm:pt>
    <dgm:pt modelId="{048ADDC6-3910-C74A-B067-B4E799BB2D1A}" type="pres">
      <dgm:prSet presAssocID="{39BC5E87-3D28-3A40-A743-67C1314FFF79}" presName="thickLine" presStyleLbl="alignNode1" presStyleIdx="3" presStyleCnt="4"/>
      <dgm:spPr/>
    </dgm:pt>
    <dgm:pt modelId="{15748DF8-1420-284B-825B-B20CEB862B86}" type="pres">
      <dgm:prSet presAssocID="{39BC5E87-3D28-3A40-A743-67C1314FFF79}" presName="horz1" presStyleCnt="0"/>
      <dgm:spPr/>
    </dgm:pt>
    <dgm:pt modelId="{6D939855-2E92-B74F-97A3-A9589999904E}" type="pres">
      <dgm:prSet presAssocID="{39BC5E87-3D28-3A40-A743-67C1314FFF79}" presName="tx1" presStyleLbl="revTx" presStyleIdx="3" presStyleCnt="4"/>
      <dgm:spPr/>
    </dgm:pt>
    <dgm:pt modelId="{DD075FDC-6E10-E449-BDDA-5926C86D0DC5}" type="pres">
      <dgm:prSet presAssocID="{39BC5E87-3D28-3A40-A743-67C1314FFF79}" presName="vert1" presStyleCnt="0"/>
      <dgm:spPr/>
    </dgm:pt>
  </dgm:ptLst>
  <dgm:cxnLst>
    <dgm:cxn modelId="{B4D62911-86FC-4282-B70B-E6BCB4D9F0E7}" srcId="{17C5EC21-8D02-4697-A028-D9BF20AE24A2}" destId="{424959D0-7CD2-4164-BDBD-7F2410F271DF}" srcOrd="2" destOrd="0" parTransId="{FBDADD21-992F-4C6B-ADE9-140F1DA4D816}" sibTransId="{F8B6A579-0EB7-40D3-82E9-7C0BBAA9E144}"/>
    <dgm:cxn modelId="{D69FA52E-6E39-47CF-A378-91ED7B80B5B9}" srcId="{17C5EC21-8D02-4697-A028-D9BF20AE24A2}" destId="{FE6AA1C7-7E58-43BD-8394-B11ABE3CFC3C}" srcOrd="1" destOrd="0" parTransId="{5F4E7968-5591-4FB5-9C92-006C17C18F5D}" sibTransId="{90395F31-DE3D-44B7-901F-460E3791637B}"/>
    <dgm:cxn modelId="{1A2D953F-E8D4-B141-8F71-D1C206C551F8}" type="presOf" srcId="{893B9422-A186-48C3-81A6-708F7232289E}" destId="{219A6E59-678C-F142-81F0-A2B6CFBCADE9}" srcOrd="0" destOrd="0" presId="urn:microsoft.com/office/officeart/2008/layout/LinedList"/>
    <dgm:cxn modelId="{B40AB864-F871-8C4F-B8DF-1FE32C5EF625}" type="presOf" srcId="{39BC5E87-3D28-3A40-A743-67C1314FFF79}" destId="{6D939855-2E92-B74F-97A3-A9589999904E}" srcOrd="0" destOrd="0" presId="urn:microsoft.com/office/officeart/2008/layout/LinedList"/>
    <dgm:cxn modelId="{AF92927F-1F05-E84A-9047-5CAE64FA1543}" type="presOf" srcId="{424959D0-7CD2-4164-BDBD-7F2410F271DF}" destId="{09445801-2CB9-9C45-8F15-80DF048FF421}" srcOrd="0" destOrd="0" presId="urn:microsoft.com/office/officeart/2008/layout/LinedList"/>
    <dgm:cxn modelId="{C8CFB18A-00E6-0C4B-8B78-7181CB374D89}" srcId="{17C5EC21-8D02-4697-A028-D9BF20AE24A2}" destId="{39BC5E87-3D28-3A40-A743-67C1314FFF79}" srcOrd="3" destOrd="0" parTransId="{57F32746-30BF-D14E-B744-95E4F0A1973D}" sibTransId="{5A1F9DCA-FF4F-8542-B177-74E3E3A1CE13}"/>
    <dgm:cxn modelId="{1C1CDCAF-AE8A-424D-A680-020CC9DE9619}" type="presOf" srcId="{17C5EC21-8D02-4697-A028-D9BF20AE24A2}" destId="{68F41C82-A81D-6C45-BFC3-9000953978B6}" srcOrd="0" destOrd="0" presId="urn:microsoft.com/office/officeart/2008/layout/LinedList"/>
    <dgm:cxn modelId="{BF2E92D3-C987-454D-A549-8BE78859BA7B}" srcId="{17C5EC21-8D02-4697-A028-D9BF20AE24A2}" destId="{893B9422-A186-48C3-81A6-708F7232289E}" srcOrd="0" destOrd="0" parTransId="{6439703D-DFA7-4541-9D15-B727E28E63F4}" sibTransId="{A984B8C3-4522-44E2-AC41-18C6215746C3}"/>
    <dgm:cxn modelId="{5A5775F8-FC00-F74C-8403-390E62906FA1}" type="presOf" srcId="{FE6AA1C7-7E58-43BD-8394-B11ABE3CFC3C}" destId="{4281AA72-1F99-2B4D-BF1A-C108C036602E}" srcOrd="0" destOrd="0" presId="urn:microsoft.com/office/officeart/2008/layout/LinedList"/>
    <dgm:cxn modelId="{CD999773-53DA-6B46-91AD-B4EBBD61E22C}" type="presParOf" srcId="{68F41C82-A81D-6C45-BFC3-9000953978B6}" destId="{6223E09D-8F22-3946-BC28-9C1DF76BE34C}" srcOrd="0" destOrd="0" presId="urn:microsoft.com/office/officeart/2008/layout/LinedList"/>
    <dgm:cxn modelId="{A0051C82-5A7D-E749-876F-B76221B4DB28}" type="presParOf" srcId="{68F41C82-A81D-6C45-BFC3-9000953978B6}" destId="{DEC4CDB4-CACB-0148-A8CC-52817623FD39}" srcOrd="1" destOrd="0" presId="urn:microsoft.com/office/officeart/2008/layout/LinedList"/>
    <dgm:cxn modelId="{3CAC410F-6CE3-F24E-BBF4-825AEA02B5B6}" type="presParOf" srcId="{DEC4CDB4-CACB-0148-A8CC-52817623FD39}" destId="{219A6E59-678C-F142-81F0-A2B6CFBCADE9}" srcOrd="0" destOrd="0" presId="urn:microsoft.com/office/officeart/2008/layout/LinedList"/>
    <dgm:cxn modelId="{7AB224B1-EB9E-9E42-A1D5-58311449EDC9}" type="presParOf" srcId="{DEC4CDB4-CACB-0148-A8CC-52817623FD39}" destId="{4ED1F57C-B370-764D-8484-105ABFDEE176}" srcOrd="1" destOrd="0" presId="urn:microsoft.com/office/officeart/2008/layout/LinedList"/>
    <dgm:cxn modelId="{E6D18E5F-2E57-1043-ABEC-F48146FED7B3}" type="presParOf" srcId="{68F41C82-A81D-6C45-BFC3-9000953978B6}" destId="{CE434DA4-F7FF-5343-921E-5AD8B7C6C7C7}" srcOrd="2" destOrd="0" presId="urn:microsoft.com/office/officeart/2008/layout/LinedList"/>
    <dgm:cxn modelId="{FC2B58D2-3C9A-1A45-ABCC-92230A704845}" type="presParOf" srcId="{68F41C82-A81D-6C45-BFC3-9000953978B6}" destId="{9C027733-1741-FB40-AE5B-DC7FBD8F08B7}" srcOrd="3" destOrd="0" presId="urn:microsoft.com/office/officeart/2008/layout/LinedList"/>
    <dgm:cxn modelId="{ADC1863E-2BCD-2145-82EE-0B9AF8046DE8}" type="presParOf" srcId="{9C027733-1741-FB40-AE5B-DC7FBD8F08B7}" destId="{4281AA72-1F99-2B4D-BF1A-C108C036602E}" srcOrd="0" destOrd="0" presId="urn:microsoft.com/office/officeart/2008/layout/LinedList"/>
    <dgm:cxn modelId="{AF4DD735-9105-E745-935C-9206724D3C48}" type="presParOf" srcId="{9C027733-1741-FB40-AE5B-DC7FBD8F08B7}" destId="{C32CEBBF-C238-FC45-9D44-4439778EFF3A}" srcOrd="1" destOrd="0" presId="urn:microsoft.com/office/officeart/2008/layout/LinedList"/>
    <dgm:cxn modelId="{2B1C4301-2C8C-3E48-B1A2-978609A973AA}" type="presParOf" srcId="{68F41C82-A81D-6C45-BFC3-9000953978B6}" destId="{E695FA9E-DBF0-7944-AD15-9326658337F3}" srcOrd="4" destOrd="0" presId="urn:microsoft.com/office/officeart/2008/layout/LinedList"/>
    <dgm:cxn modelId="{01D47881-E77B-2142-989F-7F2E49CEDC6C}" type="presParOf" srcId="{68F41C82-A81D-6C45-BFC3-9000953978B6}" destId="{3604C30A-0AB7-BF4D-A1B5-B4D3EB2D51A1}" srcOrd="5" destOrd="0" presId="urn:microsoft.com/office/officeart/2008/layout/LinedList"/>
    <dgm:cxn modelId="{B22D771B-9480-EF44-9970-041CE7EB86BF}" type="presParOf" srcId="{3604C30A-0AB7-BF4D-A1B5-B4D3EB2D51A1}" destId="{09445801-2CB9-9C45-8F15-80DF048FF421}" srcOrd="0" destOrd="0" presId="urn:microsoft.com/office/officeart/2008/layout/LinedList"/>
    <dgm:cxn modelId="{A6C7492E-CA30-F644-A8C7-672A68C17D8A}" type="presParOf" srcId="{3604C30A-0AB7-BF4D-A1B5-B4D3EB2D51A1}" destId="{AC2DB932-F8E2-B54B-B74E-F9C098CAB17E}" srcOrd="1" destOrd="0" presId="urn:microsoft.com/office/officeart/2008/layout/LinedList"/>
    <dgm:cxn modelId="{D81416E9-A163-364B-A667-22CC7772E022}" type="presParOf" srcId="{68F41C82-A81D-6C45-BFC3-9000953978B6}" destId="{048ADDC6-3910-C74A-B067-B4E799BB2D1A}" srcOrd="6" destOrd="0" presId="urn:microsoft.com/office/officeart/2008/layout/LinedList"/>
    <dgm:cxn modelId="{E13BCBC1-7987-AF41-801D-AA9BBCB77C41}" type="presParOf" srcId="{68F41C82-A81D-6C45-BFC3-9000953978B6}" destId="{15748DF8-1420-284B-825B-B20CEB862B86}" srcOrd="7" destOrd="0" presId="urn:microsoft.com/office/officeart/2008/layout/LinedList"/>
    <dgm:cxn modelId="{3FC45FB2-C8EF-9F4A-BD62-C1C7BBF53FA6}" type="presParOf" srcId="{15748DF8-1420-284B-825B-B20CEB862B86}" destId="{6D939855-2E92-B74F-97A3-A9589999904E}" srcOrd="0" destOrd="0" presId="urn:microsoft.com/office/officeart/2008/layout/LinedList"/>
    <dgm:cxn modelId="{F4FB12D4-15B5-7644-A19C-115D6932B6ED}" type="presParOf" srcId="{15748DF8-1420-284B-825B-B20CEB862B86}" destId="{DD075FDC-6E10-E449-BDDA-5926C86D0DC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9DE7527-2365-4373-AFFA-76DFA7C50676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E5A78A-5A05-4217-AB66-AE5ED7B741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Big data analysis</a:t>
          </a:r>
        </a:p>
      </dgm:t>
    </dgm:pt>
    <dgm:pt modelId="{B9C9DF10-645B-4698-B542-D46E43B682C5}" type="parTrans" cxnId="{B9ED63EC-3559-4F8A-A6E0-461C2576F60D}">
      <dgm:prSet/>
      <dgm:spPr/>
      <dgm:t>
        <a:bodyPr/>
        <a:lstStyle/>
        <a:p>
          <a:endParaRPr lang="en-US"/>
        </a:p>
      </dgm:t>
    </dgm:pt>
    <dgm:pt modelId="{FC3D6EE3-ED3D-4031-B491-29951E1B0E4F}" type="sibTrans" cxnId="{B9ED63EC-3559-4F8A-A6E0-461C2576F60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465B8AD-E5E2-4FBF-8D0F-A5DB28625C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Sequential and </a:t>
          </a:r>
          <a:r>
            <a:rPr lang="en-US" i="1"/>
            <a:t>parallel</a:t>
          </a:r>
          <a:r>
            <a:rPr lang="en-US"/>
            <a:t> computationally expensive tasks</a:t>
          </a:r>
        </a:p>
      </dgm:t>
    </dgm:pt>
    <dgm:pt modelId="{1B37A500-5DBB-4F73-AB5D-908840321A18}" type="parTrans" cxnId="{E2369385-88F9-452C-9F0F-A6B355ADE0EB}">
      <dgm:prSet/>
      <dgm:spPr/>
      <dgm:t>
        <a:bodyPr/>
        <a:lstStyle/>
        <a:p>
          <a:endParaRPr lang="en-US"/>
        </a:p>
      </dgm:t>
    </dgm:pt>
    <dgm:pt modelId="{24A9822C-3936-48F0-947A-BFA890B7B10C}" type="sibTrans" cxnId="{E2369385-88F9-452C-9F0F-A6B355ADE0E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0E95158-F233-477C-A5EA-89A9DC43C4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Collaborating in research projects</a:t>
          </a:r>
          <a:endParaRPr lang="en-US" dirty="0"/>
        </a:p>
      </dgm:t>
    </dgm:pt>
    <dgm:pt modelId="{49D33F11-8750-4EBD-B8E1-FFBB71A47178}" type="parTrans" cxnId="{94131732-4DBB-4574-8AE6-77A273A175CF}">
      <dgm:prSet/>
      <dgm:spPr/>
      <dgm:t>
        <a:bodyPr/>
        <a:lstStyle/>
        <a:p>
          <a:endParaRPr lang="en-US"/>
        </a:p>
      </dgm:t>
    </dgm:pt>
    <dgm:pt modelId="{8E0F507E-29C7-4D6E-A1D2-1494F075D284}" type="sibTrans" cxnId="{94131732-4DBB-4574-8AE6-77A273A175C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EC567D4-8979-49EF-A873-37F962FBEAE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Storage and sharing of big data</a:t>
          </a:r>
        </a:p>
      </dgm:t>
    </dgm:pt>
    <dgm:pt modelId="{A89FD444-22B0-4779-BD07-3B7366489939}" type="parTrans" cxnId="{AE0BC554-5A67-411F-9727-92F0194FE780}">
      <dgm:prSet/>
      <dgm:spPr/>
      <dgm:t>
        <a:bodyPr/>
        <a:lstStyle/>
        <a:p>
          <a:endParaRPr lang="en-US"/>
        </a:p>
      </dgm:t>
    </dgm:pt>
    <dgm:pt modelId="{8E2F8CCA-8EE4-4094-A5E8-56D0E1E236F9}" type="sibTrans" cxnId="{AE0BC554-5A67-411F-9727-92F0194FE78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11B84FE-A8F1-4FDF-B054-53D30801C2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Utilization of high bandwidth</a:t>
          </a:r>
        </a:p>
      </dgm:t>
    </dgm:pt>
    <dgm:pt modelId="{CDDEE39D-5C7B-4AA5-8ED2-C77344DDE8E3}" type="parTrans" cxnId="{6AF1ED7A-C974-4FD8-9102-9ED09F2C66DB}">
      <dgm:prSet/>
      <dgm:spPr/>
      <dgm:t>
        <a:bodyPr/>
        <a:lstStyle/>
        <a:p>
          <a:endParaRPr lang="en-US"/>
        </a:p>
      </dgm:t>
    </dgm:pt>
    <dgm:pt modelId="{D5797915-1A75-46DB-9B63-EB01280C329E}" type="sibTrans" cxnId="{6AF1ED7A-C974-4FD8-9102-9ED09F2C66D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FAD9212-E92F-424C-9849-3688F5F665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Time saving</a:t>
          </a:r>
        </a:p>
      </dgm:t>
    </dgm:pt>
    <dgm:pt modelId="{91E1359A-9280-4D5E-9496-812A9E0354BD}" type="parTrans" cxnId="{CE72DDAB-D0A4-430D-AFAB-B884C4CBFE6A}">
      <dgm:prSet/>
      <dgm:spPr/>
      <dgm:t>
        <a:bodyPr/>
        <a:lstStyle/>
        <a:p>
          <a:endParaRPr lang="en-US"/>
        </a:p>
      </dgm:t>
    </dgm:pt>
    <dgm:pt modelId="{DC99301B-AD6C-46A0-B65D-FC81C08C87D2}" type="sibTrans" cxnId="{CE72DDAB-D0A4-430D-AFAB-B884C4CBFE6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C6CE06E-B017-9C4E-B394-340E1BF7A4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Security </a:t>
          </a:r>
        </a:p>
      </dgm:t>
    </dgm:pt>
    <dgm:pt modelId="{C39AA5F1-EB01-274D-A1E2-74461BCDE48D}" type="parTrans" cxnId="{055107D8-0676-6546-9EF4-C2F523CA59AF}">
      <dgm:prSet/>
      <dgm:spPr/>
      <dgm:t>
        <a:bodyPr/>
        <a:lstStyle/>
        <a:p>
          <a:endParaRPr lang="en-US"/>
        </a:p>
      </dgm:t>
    </dgm:pt>
    <dgm:pt modelId="{CBE8CC02-DDF9-CB40-BBA2-3A21D13DEBE9}" type="sibTrans" cxnId="{055107D8-0676-6546-9EF4-C2F523CA59A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C84E830-25CE-4F83-B369-6A214BFDF0AC}" type="pres">
      <dgm:prSet presAssocID="{09DE7527-2365-4373-AFFA-76DFA7C50676}" presName="root" presStyleCnt="0">
        <dgm:presLayoutVars>
          <dgm:dir/>
          <dgm:resizeHandles val="exact"/>
        </dgm:presLayoutVars>
      </dgm:prSet>
      <dgm:spPr/>
    </dgm:pt>
    <dgm:pt modelId="{B637FD0D-9E23-498B-95DC-DE56F21AD442}" type="pres">
      <dgm:prSet presAssocID="{09DE7527-2365-4373-AFFA-76DFA7C50676}" presName="container" presStyleCnt="0">
        <dgm:presLayoutVars>
          <dgm:dir/>
          <dgm:resizeHandles val="exact"/>
        </dgm:presLayoutVars>
      </dgm:prSet>
      <dgm:spPr/>
    </dgm:pt>
    <dgm:pt modelId="{FD419217-4CD7-44C6-B3C0-79F50C3FD676}" type="pres">
      <dgm:prSet presAssocID="{1DE5A78A-5A05-4217-AB66-AE5ED7B74144}" presName="compNode" presStyleCnt="0"/>
      <dgm:spPr/>
    </dgm:pt>
    <dgm:pt modelId="{A478F1C7-321E-4078-B725-F95FE57190D7}" type="pres">
      <dgm:prSet presAssocID="{1DE5A78A-5A05-4217-AB66-AE5ED7B74144}" presName="iconBgRect" presStyleLbl="bgShp" presStyleIdx="0" presStyleCnt="7"/>
      <dgm:spPr/>
    </dgm:pt>
    <dgm:pt modelId="{DD076B44-A7C9-4F0B-A3A4-B8E6B290E875}" type="pres">
      <dgm:prSet presAssocID="{1DE5A78A-5A05-4217-AB66-AE5ED7B74144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729A4B6-614E-43D0-BD7A-420C8D903C48}" type="pres">
      <dgm:prSet presAssocID="{1DE5A78A-5A05-4217-AB66-AE5ED7B74144}" presName="spaceRect" presStyleCnt="0"/>
      <dgm:spPr/>
    </dgm:pt>
    <dgm:pt modelId="{9F3B6180-CC1D-45AB-A505-E6A00ABF9264}" type="pres">
      <dgm:prSet presAssocID="{1DE5A78A-5A05-4217-AB66-AE5ED7B74144}" presName="textRect" presStyleLbl="revTx" presStyleIdx="0" presStyleCnt="7">
        <dgm:presLayoutVars>
          <dgm:chMax val="1"/>
          <dgm:chPref val="1"/>
        </dgm:presLayoutVars>
      </dgm:prSet>
      <dgm:spPr/>
    </dgm:pt>
    <dgm:pt modelId="{CB91B6CF-78E5-41E6-910C-9A5ED5D257AC}" type="pres">
      <dgm:prSet presAssocID="{FC3D6EE3-ED3D-4031-B491-29951E1B0E4F}" presName="sibTrans" presStyleLbl="sibTrans2D1" presStyleIdx="0" presStyleCnt="0"/>
      <dgm:spPr/>
    </dgm:pt>
    <dgm:pt modelId="{7DE24F23-0065-490F-98DB-829DEBCE2432}" type="pres">
      <dgm:prSet presAssocID="{D465B8AD-E5E2-4FBF-8D0F-A5DB28625CA6}" presName="compNode" presStyleCnt="0"/>
      <dgm:spPr/>
    </dgm:pt>
    <dgm:pt modelId="{FFD15190-11C4-4557-8389-3226189C8492}" type="pres">
      <dgm:prSet presAssocID="{D465B8AD-E5E2-4FBF-8D0F-A5DB28625CA6}" presName="iconBgRect" presStyleLbl="bgShp" presStyleIdx="1" presStyleCnt="7"/>
      <dgm:spPr/>
    </dgm:pt>
    <dgm:pt modelId="{EC7008E2-792E-43E4-91AB-8520993AAF97}" type="pres">
      <dgm:prSet presAssocID="{D465B8AD-E5E2-4FBF-8D0F-A5DB28625CA6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866A4FC4-BF6B-43EB-AC1F-533EA6215B22}" type="pres">
      <dgm:prSet presAssocID="{D465B8AD-E5E2-4FBF-8D0F-A5DB28625CA6}" presName="spaceRect" presStyleCnt="0"/>
      <dgm:spPr/>
    </dgm:pt>
    <dgm:pt modelId="{8B04D20C-A3CF-474F-A2AB-25006067641D}" type="pres">
      <dgm:prSet presAssocID="{D465B8AD-E5E2-4FBF-8D0F-A5DB28625CA6}" presName="textRect" presStyleLbl="revTx" presStyleIdx="1" presStyleCnt="7">
        <dgm:presLayoutVars>
          <dgm:chMax val="1"/>
          <dgm:chPref val="1"/>
        </dgm:presLayoutVars>
      </dgm:prSet>
      <dgm:spPr/>
    </dgm:pt>
    <dgm:pt modelId="{D9F756A1-AB3C-44BE-AA54-F5480509D8AF}" type="pres">
      <dgm:prSet presAssocID="{24A9822C-3936-48F0-947A-BFA890B7B10C}" presName="sibTrans" presStyleLbl="sibTrans2D1" presStyleIdx="0" presStyleCnt="0"/>
      <dgm:spPr/>
    </dgm:pt>
    <dgm:pt modelId="{EFCEA71F-84DA-499E-AC57-96843B31F46C}" type="pres">
      <dgm:prSet presAssocID="{60E95158-F233-477C-A5EA-89A9DC43C490}" presName="compNode" presStyleCnt="0"/>
      <dgm:spPr/>
    </dgm:pt>
    <dgm:pt modelId="{384E6A7C-797F-49BD-A279-5F65DDF1A03D}" type="pres">
      <dgm:prSet presAssocID="{60E95158-F233-477C-A5EA-89A9DC43C490}" presName="iconBgRect" presStyleLbl="bgShp" presStyleIdx="2" presStyleCnt="7"/>
      <dgm:spPr/>
    </dgm:pt>
    <dgm:pt modelId="{60C46C4A-C448-46E7-9A53-9A11B1B86584}" type="pres">
      <dgm:prSet presAssocID="{60E95158-F233-477C-A5EA-89A9DC43C490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1DF3C142-BB08-4D7F-8FF9-3F34B3CDEE50}" type="pres">
      <dgm:prSet presAssocID="{60E95158-F233-477C-A5EA-89A9DC43C490}" presName="spaceRect" presStyleCnt="0"/>
      <dgm:spPr/>
    </dgm:pt>
    <dgm:pt modelId="{50816C99-58C1-42B7-8BAD-1D8CD981C7D7}" type="pres">
      <dgm:prSet presAssocID="{60E95158-F233-477C-A5EA-89A9DC43C490}" presName="textRect" presStyleLbl="revTx" presStyleIdx="2" presStyleCnt="7">
        <dgm:presLayoutVars>
          <dgm:chMax val="1"/>
          <dgm:chPref val="1"/>
        </dgm:presLayoutVars>
      </dgm:prSet>
      <dgm:spPr/>
    </dgm:pt>
    <dgm:pt modelId="{10DD0AC8-AD08-4675-9B63-697D9DFE325F}" type="pres">
      <dgm:prSet presAssocID="{8E0F507E-29C7-4D6E-A1D2-1494F075D284}" presName="sibTrans" presStyleLbl="sibTrans2D1" presStyleIdx="0" presStyleCnt="0"/>
      <dgm:spPr/>
    </dgm:pt>
    <dgm:pt modelId="{4D2B5FBF-DF0D-45FF-A75F-FCF4581EA166}" type="pres">
      <dgm:prSet presAssocID="{1EC567D4-8979-49EF-A873-37F962FBEAE0}" presName="compNode" presStyleCnt="0"/>
      <dgm:spPr/>
    </dgm:pt>
    <dgm:pt modelId="{2135B7B1-D017-4280-A4B6-262301902D42}" type="pres">
      <dgm:prSet presAssocID="{1EC567D4-8979-49EF-A873-37F962FBEAE0}" presName="iconBgRect" presStyleLbl="bgShp" presStyleIdx="3" presStyleCnt="7"/>
      <dgm:spPr/>
    </dgm:pt>
    <dgm:pt modelId="{ADE626ED-9279-41DC-973C-FDFB00732419}" type="pres">
      <dgm:prSet presAssocID="{1EC567D4-8979-49EF-A873-37F962FBEAE0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EF3AED6-F397-425F-A3A8-113DF4FA7553}" type="pres">
      <dgm:prSet presAssocID="{1EC567D4-8979-49EF-A873-37F962FBEAE0}" presName="spaceRect" presStyleCnt="0"/>
      <dgm:spPr/>
    </dgm:pt>
    <dgm:pt modelId="{64DC90C9-062A-4C96-937E-0924CF9C22E8}" type="pres">
      <dgm:prSet presAssocID="{1EC567D4-8979-49EF-A873-37F962FBEAE0}" presName="textRect" presStyleLbl="revTx" presStyleIdx="3" presStyleCnt="7">
        <dgm:presLayoutVars>
          <dgm:chMax val="1"/>
          <dgm:chPref val="1"/>
        </dgm:presLayoutVars>
      </dgm:prSet>
      <dgm:spPr/>
    </dgm:pt>
    <dgm:pt modelId="{2CD429CC-0710-4607-B1A9-2F1D551B3CCF}" type="pres">
      <dgm:prSet presAssocID="{8E2F8CCA-8EE4-4094-A5E8-56D0E1E236F9}" presName="sibTrans" presStyleLbl="sibTrans2D1" presStyleIdx="0" presStyleCnt="0"/>
      <dgm:spPr/>
    </dgm:pt>
    <dgm:pt modelId="{9160F51D-25E7-40E9-80C6-A2BC6D65AB44}" type="pres">
      <dgm:prSet presAssocID="{611B84FE-A8F1-4FDF-B054-53D30801C2B5}" presName="compNode" presStyleCnt="0"/>
      <dgm:spPr/>
    </dgm:pt>
    <dgm:pt modelId="{7BA51FD3-F312-4613-9757-1F054F96ED66}" type="pres">
      <dgm:prSet presAssocID="{611B84FE-A8F1-4FDF-B054-53D30801C2B5}" presName="iconBgRect" presStyleLbl="bgShp" presStyleIdx="4" presStyleCnt="7"/>
      <dgm:spPr/>
    </dgm:pt>
    <dgm:pt modelId="{192BCAA7-C02B-47E2-A388-659B7B14B337}" type="pres">
      <dgm:prSet presAssocID="{611B84FE-A8F1-4FDF-B054-53D30801C2B5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136A4F89-4027-41A0-9171-28B892B2140C}" type="pres">
      <dgm:prSet presAssocID="{611B84FE-A8F1-4FDF-B054-53D30801C2B5}" presName="spaceRect" presStyleCnt="0"/>
      <dgm:spPr/>
    </dgm:pt>
    <dgm:pt modelId="{81CA60EA-1742-45E7-ACFB-C22CE04076BB}" type="pres">
      <dgm:prSet presAssocID="{611B84FE-A8F1-4FDF-B054-53D30801C2B5}" presName="textRect" presStyleLbl="revTx" presStyleIdx="4" presStyleCnt="7">
        <dgm:presLayoutVars>
          <dgm:chMax val="1"/>
          <dgm:chPref val="1"/>
        </dgm:presLayoutVars>
      </dgm:prSet>
      <dgm:spPr/>
    </dgm:pt>
    <dgm:pt modelId="{5E0EE72F-E681-45F9-9F93-7F615EE52AA0}" type="pres">
      <dgm:prSet presAssocID="{D5797915-1A75-46DB-9B63-EB01280C329E}" presName="sibTrans" presStyleLbl="sibTrans2D1" presStyleIdx="0" presStyleCnt="0"/>
      <dgm:spPr/>
    </dgm:pt>
    <dgm:pt modelId="{9AEF7EAB-6A58-4A30-B875-7A81A3109766}" type="pres">
      <dgm:prSet presAssocID="{3FAD9212-E92F-424C-9849-3688F5F6655B}" presName="compNode" presStyleCnt="0"/>
      <dgm:spPr/>
    </dgm:pt>
    <dgm:pt modelId="{AA1ABEB9-CFFB-4EED-B460-889E92DD627F}" type="pres">
      <dgm:prSet presAssocID="{3FAD9212-E92F-424C-9849-3688F5F6655B}" presName="iconBgRect" presStyleLbl="bgShp" presStyleIdx="5" presStyleCnt="7"/>
      <dgm:spPr/>
    </dgm:pt>
    <dgm:pt modelId="{45C9BBC6-69AE-45AF-B120-0BD3646FCE87}" type="pres">
      <dgm:prSet presAssocID="{3FAD9212-E92F-424C-9849-3688F5F6655B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ck"/>
        </a:ext>
      </dgm:extLst>
    </dgm:pt>
    <dgm:pt modelId="{965F3D17-E22A-4C26-8F02-9CB23C3812B4}" type="pres">
      <dgm:prSet presAssocID="{3FAD9212-E92F-424C-9849-3688F5F6655B}" presName="spaceRect" presStyleCnt="0"/>
      <dgm:spPr/>
    </dgm:pt>
    <dgm:pt modelId="{A8149528-D746-42E6-BD33-FD49D0335E8E}" type="pres">
      <dgm:prSet presAssocID="{3FAD9212-E92F-424C-9849-3688F5F6655B}" presName="textRect" presStyleLbl="revTx" presStyleIdx="5" presStyleCnt="7">
        <dgm:presLayoutVars>
          <dgm:chMax val="1"/>
          <dgm:chPref val="1"/>
        </dgm:presLayoutVars>
      </dgm:prSet>
      <dgm:spPr/>
    </dgm:pt>
    <dgm:pt modelId="{B6D327E0-206B-AE4C-B79B-C449320D1A09}" type="pres">
      <dgm:prSet presAssocID="{DC99301B-AD6C-46A0-B65D-FC81C08C87D2}" presName="sibTrans" presStyleLbl="sibTrans2D1" presStyleIdx="0" presStyleCnt="0"/>
      <dgm:spPr/>
    </dgm:pt>
    <dgm:pt modelId="{230B3EA2-8CAA-CB44-BB03-05F2CC2A0903}" type="pres">
      <dgm:prSet presAssocID="{0C6CE06E-B017-9C4E-B394-340E1BF7A4BA}" presName="compNode" presStyleCnt="0"/>
      <dgm:spPr/>
    </dgm:pt>
    <dgm:pt modelId="{BED3D0EA-58F0-B44A-98DF-B4B7E1F19C1D}" type="pres">
      <dgm:prSet presAssocID="{0C6CE06E-B017-9C4E-B394-340E1BF7A4BA}" presName="iconBgRect" presStyleLbl="bgShp" presStyleIdx="6" presStyleCnt="7"/>
      <dgm:spPr/>
    </dgm:pt>
    <dgm:pt modelId="{634DC7DF-B0F9-F648-9246-28FF6CD032B3}" type="pres">
      <dgm:prSet presAssocID="{0C6CE06E-B017-9C4E-B394-340E1BF7A4BA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ield Cross outline"/>
        </a:ext>
      </dgm:extLst>
    </dgm:pt>
    <dgm:pt modelId="{A54C69C3-9816-774A-9D76-44572A122FB3}" type="pres">
      <dgm:prSet presAssocID="{0C6CE06E-B017-9C4E-B394-340E1BF7A4BA}" presName="spaceRect" presStyleCnt="0"/>
      <dgm:spPr/>
    </dgm:pt>
    <dgm:pt modelId="{5EC83320-C38A-0B45-86EE-F1D27487955A}" type="pres">
      <dgm:prSet presAssocID="{0C6CE06E-B017-9C4E-B394-340E1BF7A4BA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BBF4E829-844E-4940-9EAF-441906D1E3AB}" type="presOf" srcId="{8E2F8CCA-8EE4-4094-A5E8-56D0E1E236F9}" destId="{2CD429CC-0710-4607-B1A9-2F1D551B3CCF}" srcOrd="0" destOrd="0" presId="urn:microsoft.com/office/officeart/2018/2/layout/IconCircleList"/>
    <dgm:cxn modelId="{94131732-4DBB-4574-8AE6-77A273A175CF}" srcId="{09DE7527-2365-4373-AFFA-76DFA7C50676}" destId="{60E95158-F233-477C-A5EA-89A9DC43C490}" srcOrd="2" destOrd="0" parTransId="{49D33F11-8750-4EBD-B8E1-FFBB71A47178}" sibTransId="{8E0F507E-29C7-4D6E-A1D2-1494F075D284}"/>
    <dgm:cxn modelId="{84451045-9FBF-8141-952C-F527DB87A936}" type="presOf" srcId="{DC99301B-AD6C-46A0-B65D-FC81C08C87D2}" destId="{B6D327E0-206B-AE4C-B79B-C449320D1A09}" srcOrd="0" destOrd="0" presId="urn:microsoft.com/office/officeart/2018/2/layout/IconCircleList"/>
    <dgm:cxn modelId="{AE0BC554-5A67-411F-9727-92F0194FE780}" srcId="{09DE7527-2365-4373-AFFA-76DFA7C50676}" destId="{1EC567D4-8979-49EF-A873-37F962FBEAE0}" srcOrd="3" destOrd="0" parTransId="{A89FD444-22B0-4779-BD07-3B7366489939}" sibTransId="{8E2F8CCA-8EE4-4094-A5E8-56D0E1E236F9}"/>
    <dgm:cxn modelId="{D749466F-C239-2342-B691-C93C309D4FCE}" type="presOf" srcId="{09DE7527-2365-4373-AFFA-76DFA7C50676}" destId="{CC84E830-25CE-4F83-B369-6A214BFDF0AC}" srcOrd="0" destOrd="0" presId="urn:microsoft.com/office/officeart/2018/2/layout/IconCircleList"/>
    <dgm:cxn modelId="{B09D887A-C77F-7B48-9B26-57B5A64DCBB8}" type="presOf" srcId="{611B84FE-A8F1-4FDF-B054-53D30801C2B5}" destId="{81CA60EA-1742-45E7-ACFB-C22CE04076BB}" srcOrd="0" destOrd="0" presId="urn:microsoft.com/office/officeart/2018/2/layout/IconCircleList"/>
    <dgm:cxn modelId="{6AF1ED7A-C974-4FD8-9102-9ED09F2C66DB}" srcId="{09DE7527-2365-4373-AFFA-76DFA7C50676}" destId="{611B84FE-A8F1-4FDF-B054-53D30801C2B5}" srcOrd="4" destOrd="0" parTransId="{CDDEE39D-5C7B-4AA5-8ED2-C77344DDE8E3}" sibTransId="{D5797915-1A75-46DB-9B63-EB01280C329E}"/>
    <dgm:cxn modelId="{9398EA81-19F0-4B44-AB89-85FF156BD1D7}" type="presOf" srcId="{FC3D6EE3-ED3D-4031-B491-29951E1B0E4F}" destId="{CB91B6CF-78E5-41E6-910C-9A5ED5D257AC}" srcOrd="0" destOrd="0" presId="urn:microsoft.com/office/officeart/2018/2/layout/IconCircleList"/>
    <dgm:cxn modelId="{E2369385-88F9-452C-9F0F-A6B355ADE0EB}" srcId="{09DE7527-2365-4373-AFFA-76DFA7C50676}" destId="{D465B8AD-E5E2-4FBF-8D0F-A5DB28625CA6}" srcOrd="1" destOrd="0" parTransId="{1B37A500-5DBB-4F73-AB5D-908840321A18}" sibTransId="{24A9822C-3936-48F0-947A-BFA890B7B10C}"/>
    <dgm:cxn modelId="{FB47348E-DEBE-1E4A-BBE0-7832739B387B}" type="presOf" srcId="{D465B8AD-E5E2-4FBF-8D0F-A5DB28625CA6}" destId="{8B04D20C-A3CF-474F-A2AB-25006067641D}" srcOrd="0" destOrd="0" presId="urn:microsoft.com/office/officeart/2018/2/layout/IconCircleList"/>
    <dgm:cxn modelId="{6FDE958E-8A5B-E545-8EED-9A0838454DC2}" type="presOf" srcId="{D5797915-1A75-46DB-9B63-EB01280C329E}" destId="{5E0EE72F-E681-45F9-9F93-7F615EE52AA0}" srcOrd="0" destOrd="0" presId="urn:microsoft.com/office/officeart/2018/2/layout/IconCircleList"/>
    <dgm:cxn modelId="{364B80A7-DB9E-8A4C-BF90-D1C76E93524D}" type="presOf" srcId="{3FAD9212-E92F-424C-9849-3688F5F6655B}" destId="{A8149528-D746-42E6-BD33-FD49D0335E8E}" srcOrd="0" destOrd="0" presId="urn:microsoft.com/office/officeart/2018/2/layout/IconCircleList"/>
    <dgm:cxn modelId="{CE72DDAB-D0A4-430D-AFAB-B884C4CBFE6A}" srcId="{09DE7527-2365-4373-AFFA-76DFA7C50676}" destId="{3FAD9212-E92F-424C-9849-3688F5F6655B}" srcOrd="5" destOrd="0" parTransId="{91E1359A-9280-4D5E-9496-812A9E0354BD}" sibTransId="{DC99301B-AD6C-46A0-B65D-FC81C08C87D2}"/>
    <dgm:cxn modelId="{A9BA13B3-7C06-B444-907F-573873C83FB9}" type="presOf" srcId="{1DE5A78A-5A05-4217-AB66-AE5ED7B74144}" destId="{9F3B6180-CC1D-45AB-A505-E6A00ABF9264}" srcOrd="0" destOrd="0" presId="urn:microsoft.com/office/officeart/2018/2/layout/IconCircleList"/>
    <dgm:cxn modelId="{E57947C0-0273-6E40-8A16-8A250E8D6619}" type="presOf" srcId="{0C6CE06E-B017-9C4E-B394-340E1BF7A4BA}" destId="{5EC83320-C38A-0B45-86EE-F1D27487955A}" srcOrd="0" destOrd="0" presId="urn:microsoft.com/office/officeart/2018/2/layout/IconCircleList"/>
    <dgm:cxn modelId="{9D6D4DCD-32ED-5B44-AD15-CDF970AFC183}" type="presOf" srcId="{24A9822C-3936-48F0-947A-BFA890B7B10C}" destId="{D9F756A1-AB3C-44BE-AA54-F5480509D8AF}" srcOrd="0" destOrd="0" presId="urn:microsoft.com/office/officeart/2018/2/layout/IconCircleList"/>
    <dgm:cxn modelId="{055107D8-0676-6546-9EF4-C2F523CA59AF}" srcId="{09DE7527-2365-4373-AFFA-76DFA7C50676}" destId="{0C6CE06E-B017-9C4E-B394-340E1BF7A4BA}" srcOrd="6" destOrd="0" parTransId="{C39AA5F1-EB01-274D-A1E2-74461BCDE48D}" sibTransId="{CBE8CC02-DDF9-CB40-BBA2-3A21D13DEBE9}"/>
    <dgm:cxn modelId="{B9ED63EC-3559-4F8A-A6E0-461C2576F60D}" srcId="{09DE7527-2365-4373-AFFA-76DFA7C50676}" destId="{1DE5A78A-5A05-4217-AB66-AE5ED7B74144}" srcOrd="0" destOrd="0" parTransId="{B9C9DF10-645B-4698-B542-D46E43B682C5}" sibTransId="{FC3D6EE3-ED3D-4031-B491-29951E1B0E4F}"/>
    <dgm:cxn modelId="{10BE9DF4-39FB-1A45-B857-5159FF72E7D5}" type="presOf" srcId="{1EC567D4-8979-49EF-A873-37F962FBEAE0}" destId="{64DC90C9-062A-4C96-937E-0924CF9C22E8}" srcOrd="0" destOrd="0" presId="urn:microsoft.com/office/officeart/2018/2/layout/IconCircleList"/>
    <dgm:cxn modelId="{16193EF6-6580-D44A-8645-C6F937F5F8F4}" type="presOf" srcId="{8E0F507E-29C7-4D6E-A1D2-1494F075D284}" destId="{10DD0AC8-AD08-4675-9B63-697D9DFE325F}" srcOrd="0" destOrd="0" presId="urn:microsoft.com/office/officeart/2018/2/layout/IconCircleList"/>
    <dgm:cxn modelId="{5C1619FE-AE53-F642-9B4B-2AD67FF2C59B}" type="presOf" srcId="{60E95158-F233-477C-A5EA-89A9DC43C490}" destId="{50816C99-58C1-42B7-8BAD-1D8CD981C7D7}" srcOrd="0" destOrd="0" presId="urn:microsoft.com/office/officeart/2018/2/layout/IconCircleList"/>
    <dgm:cxn modelId="{7CE50188-F332-6C44-9E38-20D686DF6970}" type="presParOf" srcId="{CC84E830-25CE-4F83-B369-6A214BFDF0AC}" destId="{B637FD0D-9E23-498B-95DC-DE56F21AD442}" srcOrd="0" destOrd="0" presId="urn:microsoft.com/office/officeart/2018/2/layout/IconCircleList"/>
    <dgm:cxn modelId="{18B38605-4745-7644-A5E1-98AFDE178777}" type="presParOf" srcId="{B637FD0D-9E23-498B-95DC-DE56F21AD442}" destId="{FD419217-4CD7-44C6-B3C0-79F50C3FD676}" srcOrd="0" destOrd="0" presId="urn:microsoft.com/office/officeart/2018/2/layout/IconCircleList"/>
    <dgm:cxn modelId="{5F8EFC44-EB52-E647-9F0B-0CA3B87D2FCD}" type="presParOf" srcId="{FD419217-4CD7-44C6-B3C0-79F50C3FD676}" destId="{A478F1C7-321E-4078-B725-F95FE57190D7}" srcOrd="0" destOrd="0" presId="urn:microsoft.com/office/officeart/2018/2/layout/IconCircleList"/>
    <dgm:cxn modelId="{36DA3BDE-9445-A844-8F06-9575FD138DCB}" type="presParOf" srcId="{FD419217-4CD7-44C6-B3C0-79F50C3FD676}" destId="{DD076B44-A7C9-4F0B-A3A4-B8E6B290E875}" srcOrd="1" destOrd="0" presId="urn:microsoft.com/office/officeart/2018/2/layout/IconCircleList"/>
    <dgm:cxn modelId="{E49757F8-0086-8A4F-91FA-09AD97FBA5F5}" type="presParOf" srcId="{FD419217-4CD7-44C6-B3C0-79F50C3FD676}" destId="{E729A4B6-614E-43D0-BD7A-420C8D903C48}" srcOrd="2" destOrd="0" presId="urn:microsoft.com/office/officeart/2018/2/layout/IconCircleList"/>
    <dgm:cxn modelId="{2920502A-7794-C940-8EB3-D2DBD5EBBDC2}" type="presParOf" srcId="{FD419217-4CD7-44C6-B3C0-79F50C3FD676}" destId="{9F3B6180-CC1D-45AB-A505-E6A00ABF9264}" srcOrd="3" destOrd="0" presId="urn:microsoft.com/office/officeart/2018/2/layout/IconCircleList"/>
    <dgm:cxn modelId="{43D0FCDC-16CD-3946-9A44-C5DE4F7702BA}" type="presParOf" srcId="{B637FD0D-9E23-498B-95DC-DE56F21AD442}" destId="{CB91B6CF-78E5-41E6-910C-9A5ED5D257AC}" srcOrd="1" destOrd="0" presId="urn:microsoft.com/office/officeart/2018/2/layout/IconCircleList"/>
    <dgm:cxn modelId="{CD22B072-957C-B049-8E7E-AD57A5986D78}" type="presParOf" srcId="{B637FD0D-9E23-498B-95DC-DE56F21AD442}" destId="{7DE24F23-0065-490F-98DB-829DEBCE2432}" srcOrd="2" destOrd="0" presId="urn:microsoft.com/office/officeart/2018/2/layout/IconCircleList"/>
    <dgm:cxn modelId="{DF8D8507-0FA1-F547-83F2-0DA4072FDF95}" type="presParOf" srcId="{7DE24F23-0065-490F-98DB-829DEBCE2432}" destId="{FFD15190-11C4-4557-8389-3226189C8492}" srcOrd="0" destOrd="0" presId="urn:microsoft.com/office/officeart/2018/2/layout/IconCircleList"/>
    <dgm:cxn modelId="{768F1A5B-28AD-914A-9D2F-4AB88DDE99F7}" type="presParOf" srcId="{7DE24F23-0065-490F-98DB-829DEBCE2432}" destId="{EC7008E2-792E-43E4-91AB-8520993AAF97}" srcOrd="1" destOrd="0" presId="urn:microsoft.com/office/officeart/2018/2/layout/IconCircleList"/>
    <dgm:cxn modelId="{E51AEA74-B4DA-B545-AFE2-E53D54A3D13E}" type="presParOf" srcId="{7DE24F23-0065-490F-98DB-829DEBCE2432}" destId="{866A4FC4-BF6B-43EB-AC1F-533EA6215B22}" srcOrd="2" destOrd="0" presId="urn:microsoft.com/office/officeart/2018/2/layout/IconCircleList"/>
    <dgm:cxn modelId="{0DC5647C-8FB4-364C-86DB-41CD5D5B99FA}" type="presParOf" srcId="{7DE24F23-0065-490F-98DB-829DEBCE2432}" destId="{8B04D20C-A3CF-474F-A2AB-25006067641D}" srcOrd="3" destOrd="0" presId="urn:microsoft.com/office/officeart/2018/2/layout/IconCircleList"/>
    <dgm:cxn modelId="{A35CDC31-2907-834F-A53A-804632233034}" type="presParOf" srcId="{B637FD0D-9E23-498B-95DC-DE56F21AD442}" destId="{D9F756A1-AB3C-44BE-AA54-F5480509D8AF}" srcOrd="3" destOrd="0" presId="urn:microsoft.com/office/officeart/2018/2/layout/IconCircleList"/>
    <dgm:cxn modelId="{BE86654C-D6AC-7945-AAB1-EACD32C37C25}" type="presParOf" srcId="{B637FD0D-9E23-498B-95DC-DE56F21AD442}" destId="{EFCEA71F-84DA-499E-AC57-96843B31F46C}" srcOrd="4" destOrd="0" presId="urn:microsoft.com/office/officeart/2018/2/layout/IconCircleList"/>
    <dgm:cxn modelId="{6B84FCEC-6053-A546-B7FC-30E175B2863D}" type="presParOf" srcId="{EFCEA71F-84DA-499E-AC57-96843B31F46C}" destId="{384E6A7C-797F-49BD-A279-5F65DDF1A03D}" srcOrd="0" destOrd="0" presId="urn:microsoft.com/office/officeart/2018/2/layout/IconCircleList"/>
    <dgm:cxn modelId="{CFEA79A0-C3D1-444F-B40E-5B7701D0C16C}" type="presParOf" srcId="{EFCEA71F-84DA-499E-AC57-96843B31F46C}" destId="{60C46C4A-C448-46E7-9A53-9A11B1B86584}" srcOrd="1" destOrd="0" presId="urn:microsoft.com/office/officeart/2018/2/layout/IconCircleList"/>
    <dgm:cxn modelId="{0CC1764A-839C-E441-A66F-F3D40952591A}" type="presParOf" srcId="{EFCEA71F-84DA-499E-AC57-96843B31F46C}" destId="{1DF3C142-BB08-4D7F-8FF9-3F34B3CDEE50}" srcOrd="2" destOrd="0" presId="urn:microsoft.com/office/officeart/2018/2/layout/IconCircleList"/>
    <dgm:cxn modelId="{7BD08098-CF67-DF43-B3CC-3F7FB7B5E810}" type="presParOf" srcId="{EFCEA71F-84DA-499E-AC57-96843B31F46C}" destId="{50816C99-58C1-42B7-8BAD-1D8CD981C7D7}" srcOrd="3" destOrd="0" presId="urn:microsoft.com/office/officeart/2018/2/layout/IconCircleList"/>
    <dgm:cxn modelId="{05BC12CC-9E90-1549-ABCD-E9090E337B38}" type="presParOf" srcId="{B637FD0D-9E23-498B-95DC-DE56F21AD442}" destId="{10DD0AC8-AD08-4675-9B63-697D9DFE325F}" srcOrd="5" destOrd="0" presId="urn:microsoft.com/office/officeart/2018/2/layout/IconCircleList"/>
    <dgm:cxn modelId="{957201E5-CD55-4346-883B-70A1F8180C6C}" type="presParOf" srcId="{B637FD0D-9E23-498B-95DC-DE56F21AD442}" destId="{4D2B5FBF-DF0D-45FF-A75F-FCF4581EA166}" srcOrd="6" destOrd="0" presId="urn:microsoft.com/office/officeart/2018/2/layout/IconCircleList"/>
    <dgm:cxn modelId="{6F165F3D-228A-5248-9F4C-645359829CBB}" type="presParOf" srcId="{4D2B5FBF-DF0D-45FF-A75F-FCF4581EA166}" destId="{2135B7B1-D017-4280-A4B6-262301902D42}" srcOrd="0" destOrd="0" presId="urn:microsoft.com/office/officeart/2018/2/layout/IconCircleList"/>
    <dgm:cxn modelId="{10B4FBB4-0BAF-FA4C-91D4-862607D1E38F}" type="presParOf" srcId="{4D2B5FBF-DF0D-45FF-A75F-FCF4581EA166}" destId="{ADE626ED-9279-41DC-973C-FDFB00732419}" srcOrd="1" destOrd="0" presId="urn:microsoft.com/office/officeart/2018/2/layout/IconCircleList"/>
    <dgm:cxn modelId="{9888A20E-8386-4541-AF5B-BE674C7EC958}" type="presParOf" srcId="{4D2B5FBF-DF0D-45FF-A75F-FCF4581EA166}" destId="{7EF3AED6-F397-425F-A3A8-113DF4FA7553}" srcOrd="2" destOrd="0" presId="urn:microsoft.com/office/officeart/2018/2/layout/IconCircleList"/>
    <dgm:cxn modelId="{B1366FF7-44FC-D545-8C6D-34E03EE327E3}" type="presParOf" srcId="{4D2B5FBF-DF0D-45FF-A75F-FCF4581EA166}" destId="{64DC90C9-062A-4C96-937E-0924CF9C22E8}" srcOrd="3" destOrd="0" presId="urn:microsoft.com/office/officeart/2018/2/layout/IconCircleList"/>
    <dgm:cxn modelId="{F3AE9144-7135-2549-A964-0150467DBFA4}" type="presParOf" srcId="{B637FD0D-9E23-498B-95DC-DE56F21AD442}" destId="{2CD429CC-0710-4607-B1A9-2F1D551B3CCF}" srcOrd="7" destOrd="0" presId="urn:microsoft.com/office/officeart/2018/2/layout/IconCircleList"/>
    <dgm:cxn modelId="{ABADD23C-2E0A-DC41-95D2-8C8911C620AE}" type="presParOf" srcId="{B637FD0D-9E23-498B-95DC-DE56F21AD442}" destId="{9160F51D-25E7-40E9-80C6-A2BC6D65AB44}" srcOrd="8" destOrd="0" presId="urn:microsoft.com/office/officeart/2018/2/layout/IconCircleList"/>
    <dgm:cxn modelId="{722DD83C-48AF-514F-9F74-2E1864FB9EB3}" type="presParOf" srcId="{9160F51D-25E7-40E9-80C6-A2BC6D65AB44}" destId="{7BA51FD3-F312-4613-9757-1F054F96ED66}" srcOrd="0" destOrd="0" presId="urn:microsoft.com/office/officeart/2018/2/layout/IconCircleList"/>
    <dgm:cxn modelId="{84C33903-54CC-B744-BA54-3ABCDAC95F4F}" type="presParOf" srcId="{9160F51D-25E7-40E9-80C6-A2BC6D65AB44}" destId="{192BCAA7-C02B-47E2-A388-659B7B14B337}" srcOrd="1" destOrd="0" presId="urn:microsoft.com/office/officeart/2018/2/layout/IconCircleList"/>
    <dgm:cxn modelId="{60EDC5BA-4350-DF4C-BD58-7DD1100034DC}" type="presParOf" srcId="{9160F51D-25E7-40E9-80C6-A2BC6D65AB44}" destId="{136A4F89-4027-41A0-9171-28B892B2140C}" srcOrd="2" destOrd="0" presId="urn:microsoft.com/office/officeart/2018/2/layout/IconCircleList"/>
    <dgm:cxn modelId="{724CCA32-8DE6-EA48-BCB4-D40831C03277}" type="presParOf" srcId="{9160F51D-25E7-40E9-80C6-A2BC6D65AB44}" destId="{81CA60EA-1742-45E7-ACFB-C22CE04076BB}" srcOrd="3" destOrd="0" presId="urn:microsoft.com/office/officeart/2018/2/layout/IconCircleList"/>
    <dgm:cxn modelId="{D0AE0EC5-B217-7842-B2A8-11091334E2EB}" type="presParOf" srcId="{B637FD0D-9E23-498B-95DC-DE56F21AD442}" destId="{5E0EE72F-E681-45F9-9F93-7F615EE52AA0}" srcOrd="9" destOrd="0" presId="urn:microsoft.com/office/officeart/2018/2/layout/IconCircleList"/>
    <dgm:cxn modelId="{2EB6C7EF-80D1-0542-96F2-E3C0DCCE5CD7}" type="presParOf" srcId="{B637FD0D-9E23-498B-95DC-DE56F21AD442}" destId="{9AEF7EAB-6A58-4A30-B875-7A81A3109766}" srcOrd="10" destOrd="0" presId="urn:microsoft.com/office/officeart/2018/2/layout/IconCircleList"/>
    <dgm:cxn modelId="{F873B1B7-AE84-5A4E-9CC4-A4192D161002}" type="presParOf" srcId="{9AEF7EAB-6A58-4A30-B875-7A81A3109766}" destId="{AA1ABEB9-CFFB-4EED-B460-889E92DD627F}" srcOrd="0" destOrd="0" presId="urn:microsoft.com/office/officeart/2018/2/layout/IconCircleList"/>
    <dgm:cxn modelId="{8D878FB1-51BD-5C4B-AABF-1573D6149C26}" type="presParOf" srcId="{9AEF7EAB-6A58-4A30-B875-7A81A3109766}" destId="{45C9BBC6-69AE-45AF-B120-0BD3646FCE87}" srcOrd="1" destOrd="0" presId="urn:microsoft.com/office/officeart/2018/2/layout/IconCircleList"/>
    <dgm:cxn modelId="{C91CDFBE-1560-9444-80FA-4F004A73A99D}" type="presParOf" srcId="{9AEF7EAB-6A58-4A30-B875-7A81A3109766}" destId="{965F3D17-E22A-4C26-8F02-9CB23C3812B4}" srcOrd="2" destOrd="0" presId="urn:microsoft.com/office/officeart/2018/2/layout/IconCircleList"/>
    <dgm:cxn modelId="{A1A161F1-A271-C145-BBAD-4B98156598F4}" type="presParOf" srcId="{9AEF7EAB-6A58-4A30-B875-7A81A3109766}" destId="{A8149528-D746-42E6-BD33-FD49D0335E8E}" srcOrd="3" destOrd="0" presId="urn:microsoft.com/office/officeart/2018/2/layout/IconCircleList"/>
    <dgm:cxn modelId="{018157CB-6C2B-AB4C-BB11-2C921E86DDA1}" type="presParOf" srcId="{B637FD0D-9E23-498B-95DC-DE56F21AD442}" destId="{B6D327E0-206B-AE4C-B79B-C449320D1A09}" srcOrd="11" destOrd="0" presId="urn:microsoft.com/office/officeart/2018/2/layout/IconCircleList"/>
    <dgm:cxn modelId="{04C9F09E-D08C-424A-820B-347808D06853}" type="presParOf" srcId="{B637FD0D-9E23-498B-95DC-DE56F21AD442}" destId="{230B3EA2-8CAA-CB44-BB03-05F2CC2A0903}" srcOrd="12" destOrd="0" presId="urn:microsoft.com/office/officeart/2018/2/layout/IconCircleList"/>
    <dgm:cxn modelId="{6AF0A072-5153-AD4E-8500-43466D021DE6}" type="presParOf" srcId="{230B3EA2-8CAA-CB44-BB03-05F2CC2A0903}" destId="{BED3D0EA-58F0-B44A-98DF-B4B7E1F19C1D}" srcOrd="0" destOrd="0" presId="urn:microsoft.com/office/officeart/2018/2/layout/IconCircleList"/>
    <dgm:cxn modelId="{1DD2B935-CC26-CB4B-840E-0E8FA57A4D88}" type="presParOf" srcId="{230B3EA2-8CAA-CB44-BB03-05F2CC2A0903}" destId="{634DC7DF-B0F9-F648-9246-28FF6CD032B3}" srcOrd="1" destOrd="0" presId="urn:microsoft.com/office/officeart/2018/2/layout/IconCircleList"/>
    <dgm:cxn modelId="{B4F87ED6-A5F1-B24D-9D98-52778A49F4BA}" type="presParOf" srcId="{230B3EA2-8CAA-CB44-BB03-05F2CC2A0903}" destId="{A54C69C3-9816-774A-9D76-44572A122FB3}" srcOrd="2" destOrd="0" presId="urn:microsoft.com/office/officeart/2018/2/layout/IconCircleList"/>
    <dgm:cxn modelId="{07840881-8C11-0E47-B78A-7C7183E0A470}" type="presParOf" srcId="{230B3EA2-8CAA-CB44-BB03-05F2CC2A0903}" destId="{5EC83320-C38A-0B45-86EE-F1D27487955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45770A3-D69D-45E3-AB9C-3889E540DD6F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A86204D-3B4F-41DE-B327-0780D0CD63B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 separate email address for HPC- </a:t>
          </a:r>
          <a:r>
            <a:rPr lang="en-US" i="1">
              <a:hlinkClick xmlns:r="http://schemas.openxmlformats.org/officeDocument/2006/relationships" r:id="rId1"/>
            </a:rPr>
            <a:t>hpc@kristiania.no</a:t>
          </a:r>
          <a:r>
            <a:rPr lang="en-US" i="1"/>
            <a:t>. </a:t>
          </a:r>
          <a:r>
            <a:rPr lang="en-US"/>
            <a:t> --- granted</a:t>
          </a:r>
        </a:p>
      </dgm:t>
    </dgm:pt>
    <dgm:pt modelId="{72D75811-84B2-43D2-8D87-A7A23001CAF5}" type="parTrans" cxnId="{0138467B-1515-4649-86AC-6D8C214287A1}">
      <dgm:prSet/>
      <dgm:spPr/>
      <dgm:t>
        <a:bodyPr/>
        <a:lstStyle/>
        <a:p>
          <a:endParaRPr lang="en-US"/>
        </a:p>
      </dgm:t>
    </dgm:pt>
    <dgm:pt modelId="{2066C64A-932F-4EAE-8C19-E450D4AD1AF1}" type="sibTrans" cxnId="{0138467B-1515-4649-86AC-6D8C214287A1}">
      <dgm:prSet/>
      <dgm:spPr/>
      <dgm:t>
        <a:bodyPr/>
        <a:lstStyle/>
        <a:p>
          <a:endParaRPr lang="en-US"/>
        </a:p>
      </dgm:t>
    </dgm:pt>
    <dgm:pt modelId="{DF7D8666-9143-4182-8A30-1D7C8D65E5B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HPC site- </a:t>
          </a:r>
        </a:p>
        <a:p>
          <a:pPr>
            <a:lnSpc>
              <a:spcPct val="100000"/>
            </a:lnSpc>
            <a:defRPr b="1"/>
          </a:pPr>
          <a:r>
            <a:rPr lang="en-US" dirty="0">
              <a:hlinkClick xmlns:r="http://schemas.openxmlformats.org/officeDocument/2006/relationships" r:id="rId2"/>
            </a:rPr>
            <a:t>https://kristiania-hpc.github.io/</a:t>
          </a:r>
          <a:r>
            <a:rPr lang="en-US" dirty="0"/>
            <a:t>  </a:t>
          </a:r>
        </a:p>
      </dgm:t>
    </dgm:pt>
    <dgm:pt modelId="{F4A11062-20C6-4108-A8B9-A0B662461D6E}" type="parTrans" cxnId="{FA3AE233-76AD-45ED-8CB2-54C005D37DF4}">
      <dgm:prSet/>
      <dgm:spPr/>
      <dgm:t>
        <a:bodyPr/>
        <a:lstStyle/>
        <a:p>
          <a:endParaRPr lang="en-US"/>
        </a:p>
      </dgm:t>
    </dgm:pt>
    <dgm:pt modelId="{16F53D9F-69F6-474C-BC9B-D4DC466C8A1E}" type="sibTrans" cxnId="{FA3AE233-76AD-45ED-8CB2-54C005D37DF4}">
      <dgm:prSet/>
      <dgm:spPr/>
      <dgm:t>
        <a:bodyPr/>
        <a:lstStyle/>
        <a:p>
          <a:endParaRPr lang="en-US"/>
        </a:p>
      </dgm:t>
    </dgm:pt>
    <dgm:pt modelId="{B3866874-31DF-4018-B2AF-D1837428C61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A short description and link of the HPC site to Kristiania’s research portal.  </a:t>
          </a:r>
        </a:p>
      </dgm:t>
    </dgm:pt>
    <dgm:pt modelId="{4E3999F0-394C-4984-861B-9D589B41000D}" type="parTrans" cxnId="{E74BE2FB-A569-4308-A386-3361340445B3}">
      <dgm:prSet/>
      <dgm:spPr/>
      <dgm:t>
        <a:bodyPr/>
        <a:lstStyle/>
        <a:p>
          <a:endParaRPr lang="en-US"/>
        </a:p>
      </dgm:t>
    </dgm:pt>
    <dgm:pt modelId="{081AACFA-9CF6-4EED-8D02-7D03088AA12F}" type="sibTrans" cxnId="{E74BE2FB-A569-4308-A386-3361340445B3}">
      <dgm:prSet/>
      <dgm:spPr/>
      <dgm:t>
        <a:bodyPr/>
        <a:lstStyle/>
        <a:p>
          <a:endParaRPr lang="en-US"/>
        </a:p>
      </dgm:t>
    </dgm:pt>
    <dgm:pt modelId="{83836D9B-DAD6-49C5-91B2-EE49FCEF64E8}" type="pres">
      <dgm:prSet presAssocID="{945770A3-D69D-45E3-AB9C-3889E540DD6F}" presName="root" presStyleCnt="0">
        <dgm:presLayoutVars>
          <dgm:dir/>
          <dgm:resizeHandles val="exact"/>
        </dgm:presLayoutVars>
      </dgm:prSet>
      <dgm:spPr/>
    </dgm:pt>
    <dgm:pt modelId="{45786802-3BFB-4734-A93E-6F56A6F0302C}" type="pres">
      <dgm:prSet presAssocID="{1A86204D-3B4F-41DE-B327-0780D0CD63B7}" presName="compNode" presStyleCnt="0"/>
      <dgm:spPr/>
    </dgm:pt>
    <dgm:pt modelId="{DBAD58DB-5EC1-4DE5-ABBB-60CC2D4AFE72}" type="pres">
      <dgm:prSet presAssocID="{1A86204D-3B4F-41DE-B327-0780D0CD63B7}" presName="iconRect" presStyleLbl="node1" presStyleIdx="0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E534FCAD-5FD7-4032-A9E5-42F39B13F994}" type="pres">
      <dgm:prSet presAssocID="{1A86204D-3B4F-41DE-B327-0780D0CD63B7}" presName="iconSpace" presStyleCnt="0"/>
      <dgm:spPr/>
    </dgm:pt>
    <dgm:pt modelId="{98D17CB7-8012-451F-B44C-0C2D5F2CE129}" type="pres">
      <dgm:prSet presAssocID="{1A86204D-3B4F-41DE-B327-0780D0CD63B7}" presName="parTx" presStyleLbl="revTx" presStyleIdx="0" presStyleCnt="6">
        <dgm:presLayoutVars>
          <dgm:chMax val="0"/>
          <dgm:chPref val="0"/>
        </dgm:presLayoutVars>
      </dgm:prSet>
      <dgm:spPr/>
    </dgm:pt>
    <dgm:pt modelId="{4F160DA2-F060-4A45-94B9-2A95C4558637}" type="pres">
      <dgm:prSet presAssocID="{1A86204D-3B4F-41DE-B327-0780D0CD63B7}" presName="txSpace" presStyleCnt="0"/>
      <dgm:spPr/>
    </dgm:pt>
    <dgm:pt modelId="{9D1F4CF6-3D9A-4A73-A560-7F790B5F8482}" type="pres">
      <dgm:prSet presAssocID="{1A86204D-3B4F-41DE-B327-0780D0CD63B7}" presName="desTx" presStyleLbl="revTx" presStyleIdx="1" presStyleCnt="6">
        <dgm:presLayoutVars/>
      </dgm:prSet>
      <dgm:spPr/>
    </dgm:pt>
    <dgm:pt modelId="{1F42A835-F4B2-40F6-90AB-C93B63632F7D}" type="pres">
      <dgm:prSet presAssocID="{2066C64A-932F-4EAE-8C19-E450D4AD1AF1}" presName="sibTrans" presStyleCnt="0"/>
      <dgm:spPr/>
    </dgm:pt>
    <dgm:pt modelId="{7614115A-8BA3-4203-BF2F-8CA94A8526C0}" type="pres">
      <dgm:prSet presAssocID="{DF7D8666-9143-4182-8A30-1D7C8D65E5B8}" presName="compNode" presStyleCnt="0"/>
      <dgm:spPr/>
    </dgm:pt>
    <dgm:pt modelId="{4A78969C-0121-4966-96DD-81A971492802}" type="pres">
      <dgm:prSet presAssocID="{DF7D8666-9143-4182-8A30-1D7C8D65E5B8}" presName="iconRect" presStyleLbl="node1" presStyleIdx="1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EB915881-CDBF-49B6-A3A7-715A94631451}" type="pres">
      <dgm:prSet presAssocID="{DF7D8666-9143-4182-8A30-1D7C8D65E5B8}" presName="iconSpace" presStyleCnt="0"/>
      <dgm:spPr/>
    </dgm:pt>
    <dgm:pt modelId="{5EA7B308-4C70-4C39-B8DE-3EB989012503}" type="pres">
      <dgm:prSet presAssocID="{DF7D8666-9143-4182-8A30-1D7C8D65E5B8}" presName="parTx" presStyleLbl="revTx" presStyleIdx="2" presStyleCnt="6">
        <dgm:presLayoutVars>
          <dgm:chMax val="0"/>
          <dgm:chPref val="0"/>
        </dgm:presLayoutVars>
      </dgm:prSet>
      <dgm:spPr/>
    </dgm:pt>
    <dgm:pt modelId="{7A503E7D-1DB9-4ABE-A8E0-02B2C5A85FBD}" type="pres">
      <dgm:prSet presAssocID="{DF7D8666-9143-4182-8A30-1D7C8D65E5B8}" presName="txSpace" presStyleCnt="0"/>
      <dgm:spPr/>
    </dgm:pt>
    <dgm:pt modelId="{F67E67C4-9E73-4CAF-AB3D-03BEAEA746A5}" type="pres">
      <dgm:prSet presAssocID="{DF7D8666-9143-4182-8A30-1D7C8D65E5B8}" presName="desTx" presStyleLbl="revTx" presStyleIdx="3" presStyleCnt="6">
        <dgm:presLayoutVars/>
      </dgm:prSet>
      <dgm:spPr/>
    </dgm:pt>
    <dgm:pt modelId="{5A331161-88F9-4BA8-B3EC-6801A97A5EE9}" type="pres">
      <dgm:prSet presAssocID="{16F53D9F-69F6-474C-BC9B-D4DC466C8A1E}" presName="sibTrans" presStyleCnt="0"/>
      <dgm:spPr/>
    </dgm:pt>
    <dgm:pt modelId="{64D3497B-F1FD-4D7F-A745-0FFE2633F84C}" type="pres">
      <dgm:prSet presAssocID="{B3866874-31DF-4018-B2AF-D1837428C615}" presName="compNode" presStyleCnt="0"/>
      <dgm:spPr/>
    </dgm:pt>
    <dgm:pt modelId="{DF6E837D-9ADB-43D9-ADF9-3A63AF96ECBC}" type="pres">
      <dgm:prSet presAssocID="{B3866874-31DF-4018-B2AF-D1837428C615}" presName="iconRect" presStyleLbl="node1" presStyleIdx="2" presStyleCnt="3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1011F00B-2CCD-48EC-A81D-E29928E1D68F}" type="pres">
      <dgm:prSet presAssocID="{B3866874-31DF-4018-B2AF-D1837428C615}" presName="iconSpace" presStyleCnt="0"/>
      <dgm:spPr/>
    </dgm:pt>
    <dgm:pt modelId="{042FF192-ACB1-4C9C-8CC8-9B557A4A4094}" type="pres">
      <dgm:prSet presAssocID="{B3866874-31DF-4018-B2AF-D1837428C615}" presName="parTx" presStyleLbl="revTx" presStyleIdx="4" presStyleCnt="6">
        <dgm:presLayoutVars>
          <dgm:chMax val="0"/>
          <dgm:chPref val="0"/>
        </dgm:presLayoutVars>
      </dgm:prSet>
      <dgm:spPr/>
    </dgm:pt>
    <dgm:pt modelId="{8F412D28-E96F-4E3A-B207-BA85F7B660C8}" type="pres">
      <dgm:prSet presAssocID="{B3866874-31DF-4018-B2AF-D1837428C615}" presName="txSpace" presStyleCnt="0"/>
      <dgm:spPr/>
    </dgm:pt>
    <dgm:pt modelId="{E6821EA4-791C-4905-810A-D6FAB413708F}" type="pres">
      <dgm:prSet presAssocID="{B3866874-31DF-4018-B2AF-D1837428C615}" presName="desTx" presStyleLbl="revTx" presStyleIdx="5" presStyleCnt="6">
        <dgm:presLayoutVars/>
      </dgm:prSet>
      <dgm:spPr/>
    </dgm:pt>
  </dgm:ptLst>
  <dgm:cxnLst>
    <dgm:cxn modelId="{B40A6B0C-57ED-EB41-8708-D50615F5DB23}" type="presOf" srcId="{B3866874-31DF-4018-B2AF-D1837428C615}" destId="{042FF192-ACB1-4C9C-8CC8-9B557A4A4094}" srcOrd="0" destOrd="0" presId="urn:microsoft.com/office/officeart/2018/2/layout/IconLabelDescriptionList"/>
    <dgm:cxn modelId="{FA3AE233-76AD-45ED-8CB2-54C005D37DF4}" srcId="{945770A3-D69D-45E3-AB9C-3889E540DD6F}" destId="{DF7D8666-9143-4182-8A30-1D7C8D65E5B8}" srcOrd="1" destOrd="0" parTransId="{F4A11062-20C6-4108-A8B9-A0B662461D6E}" sibTransId="{16F53D9F-69F6-474C-BC9B-D4DC466C8A1E}"/>
    <dgm:cxn modelId="{66713472-CE08-E640-AA86-BCC6A3EB0A63}" type="presOf" srcId="{DF7D8666-9143-4182-8A30-1D7C8D65E5B8}" destId="{5EA7B308-4C70-4C39-B8DE-3EB989012503}" srcOrd="0" destOrd="0" presId="urn:microsoft.com/office/officeart/2018/2/layout/IconLabelDescriptionList"/>
    <dgm:cxn modelId="{0138467B-1515-4649-86AC-6D8C214287A1}" srcId="{945770A3-D69D-45E3-AB9C-3889E540DD6F}" destId="{1A86204D-3B4F-41DE-B327-0780D0CD63B7}" srcOrd="0" destOrd="0" parTransId="{72D75811-84B2-43D2-8D87-A7A23001CAF5}" sibTransId="{2066C64A-932F-4EAE-8C19-E450D4AD1AF1}"/>
    <dgm:cxn modelId="{EC4EBAB7-303D-A543-A022-E051B83D7422}" type="presOf" srcId="{945770A3-D69D-45E3-AB9C-3889E540DD6F}" destId="{83836D9B-DAD6-49C5-91B2-EE49FCEF64E8}" srcOrd="0" destOrd="0" presId="urn:microsoft.com/office/officeart/2018/2/layout/IconLabelDescriptionList"/>
    <dgm:cxn modelId="{A1A14AF6-557F-0543-A616-71F88D275190}" type="presOf" srcId="{1A86204D-3B4F-41DE-B327-0780D0CD63B7}" destId="{98D17CB7-8012-451F-B44C-0C2D5F2CE129}" srcOrd="0" destOrd="0" presId="urn:microsoft.com/office/officeart/2018/2/layout/IconLabelDescriptionList"/>
    <dgm:cxn modelId="{E74BE2FB-A569-4308-A386-3361340445B3}" srcId="{945770A3-D69D-45E3-AB9C-3889E540DD6F}" destId="{B3866874-31DF-4018-B2AF-D1837428C615}" srcOrd="2" destOrd="0" parTransId="{4E3999F0-394C-4984-861B-9D589B41000D}" sibTransId="{081AACFA-9CF6-4EED-8D02-7D03088AA12F}"/>
    <dgm:cxn modelId="{608A8159-B476-E549-84EC-58F1AB2875C2}" type="presParOf" srcId="{83836D9B-DAD6-49C5-91B2-EE49FCEF64E8}" destId="{45786802-3BFB-4734-A93E-6F56A6F0302C}" srcOrd="0" destOrd="0" presId="urn:microsoft.com/office/officeart/2018/2/layout/IconLabelDescriptionList"/>
    <dgm:cxn modelId="{842904FA-F192-2B4B-92E7-A8CAB07A5BF0}" type="presParOf" srcId="{45786802-3BFB-4734-A93E-6F56A6F0302C}" destId="{DBAD58DB-5EC1-4DE5-ABBB-60CC2D4AFE72}" srcOrd="0" destOrd="0" presId="urn:microsoft.com/office/officeart/2018/2/layout/IconLabelDescriptionList"/>
    <dgm:cxn modelId="{6A5095D2-D024-504F-A704-A6A10CC79238}" type="presParOf" srcId="{45786802-3BFB-4734-A93E-6F56A6F0302C}" destId="{E534FCAD-5FD7-4032-A9E5-42F39B13F994}" srcOrd="1" destOrd="0" presId="urn:microsoft.com/office/officeart/2018/2/layout/IconLabelDescriptionList"/>
    <dgm:cxn modelId="{95A43E02-4D41-CC47-902A-85FC815F315E}" type="presParOf" srcId="{45786802-3BFB-4734-A93E-6F56A6F0302C}" destId="{98D17CB7-8012-451F-B44C-0C2D5F2CE129}" srcOrd="2" destOrd="0" presId="urn:microsoft.com/office/officeart/2018/2/layout/IconLabelDescriptionList"/>
    <dgm:cxn modelId="{A91C7E35-51E6-AE43-AAE9-2ABA5DEA8B48}" type="presParOf" srcId="{45786802-3BFB-4734-A93E-6F56A6F0302C}" destId="{4F160DA2-F060-4A45-94B9-2A95C4558637}" srcOrd="3" destOrd="0" presId="urn:microsoft.com/office/officeart/2018/2/layout/IconLabelDescriptionList"/>
    <dgm:cxn modelId="{D6A96EFA-EDC3-8C4F-9972-DD4CD39BE86E}" type="presParOf" srcId="{45786802-3BFB-4734-A93E-6F56A6F0302C}" destId="{9D1F4CF6-3D9A-4A73-A560-7F790B5F8482}" srcOrd="4" destOrd="0" presId="urn:microsoft.com/office/officeart/2018/2/layout/IconLabelDescriptionList"/>
    <dgm:cxn modelId="{0C836A28-2CC1-724F-802A-ADC063278907}" type="presParOf" srcId="{83836D9B-DAD6-49C5-91B2-EE49FCEF64E8}" destId="{1F42A835-F4B2-40F6-90AB-C93B63632F7D}" srcOrd="1" destOrd="0" presId="urn:microsoft.com/office/officeart/2018/2/layout/IconLabelDescriptionList"/>
    <dgm:cxn modelId="{7498154F-9494-CC47-964A-3EF172D309F2}" type="presParOf" srcId="{83836D9B-DAD6-49C5-91B2-EE49FCEF64E8}" destId="{7614115A-8BA3-4203-BF2F-8CA94A8526C0}" srcOrd="2" destOrd="0" presId="urn:microsoft.com/office/officeart/2018/2/layout/IconLabelDescriptionList"/>
    <dgm:cxn modelId="{FDBBD2E4-C9E5-A240-A550-B4D522159C64}" type="presParOf" srcId="{7614115A-8BA3-4203-BF2F-8CA94A8526C0}" destId="{4A78969C-0121-4966-96DD-81A971492802}" srcOrd="0" destOrd="0" presId="urn:microsoft.com/office/officeart/2018/2/layout/IconLabelDescriptionList"/>
    <dgm:cxn modelId="{D23D6E6F-2A79-0B4A-ACC7-AAA9C5484C72}" type="presParOf" srcId="{7614115A-8BA3-4203-BF2F-8CA94A8526C0}" destId="{EB915881-CDBF-49B6-A3A7-715A94631451}" srcOrd="1" destOrd="0" presId="urn:microsoft.com/office/officeart/2018/2/layout/IconLabelDescriptionList"/>
    <dgm:cxn modelId="{110710F0-1BF5-0B45-BB5E-8D6CECB680EF}" type="presParOf" srcId="{7614115A-8BA3-4203-BF2F-8CA94A8526C0}" destId="{5EA7B308-4C70-4C39-B8DE-3EB989012503}" srcOrd="2" destOrd="0" presId="urn:microsoft.com/office/officeart/2018/2/layout/IconLabelDescriptionList"/>
    <dgm:cxn modelId="{39C35098-2A4B-A141-8D4A-CF8336813A67}" type="presParOf" srcId="{7614115A-8BA3-4203-BF2F-8CA94A8526C0}" destId="{7A503E7D-1DB9-4ABE-A8E0-02B2C5A85FBD}" srcOrd="3" destOrd="0" presId="urn:microsoft.com/office/officeart/2018/2/layout/IconLabelDescriptionList"/>
    <dgm:cxn modelId="{5FBEE907-3C61-9441-9176-C53D59E78D01}" type="presParOf" srcId="{7614115A-8BA3-4203-BF2F-8CA94A8526C0}" destId="{F67E67C4-9E73-4CAF-AB3D-03BEAEA746A5}" srcOrd="4" destOrd="0" presId="urn:microsoft.com/office/officeart/2018/2/layout/IconLabelDescriptionList"/>
    <dgm:cxn modelId="{D5589626-2E67-CE44-B1B9-926E68433C9C}" type="presParOf" srcId="{83836D9B-DAD6-49C5-91B2-EE49FCEF64E8}" destId="{5A331161-88F9-4BA8-B3EC-6801A97A5EE9}" srcOrd="3" destOrd="0" presId="urn:microsoft.com/office/officeart/2018/2/layout/IconLabelDescriptionList"/>
    <dgm:cxn modelId="{3F0E49F3-1A44-6A41-BAED-8E140D44A466}" type="presParOf" srcId="{83836D9B-DAD6-49C5-91B2-EE49FCEF64E8}" destId="{64D3497B-F1FD-4D7F-A745-0FFE2633F84C}" srcOrd="4" destOrd="0" presId="urn:microsoft.com/office/officeart/2018/2/layout/IconLabelDescriptionList"/>
    <dgm:cxn modelId="{9F20CD66-EEC8-8E4A-B93E-F7F20BF48790}" type="presParOf" srcId="{64D3497B-F1FD-4D7F-A745-0FFE2633F84C}" destId="{DF6E837D-9ADB-43D9-ADF9-3A63AF96ECBC}" srcOrd="0" destOrd="0" presId="urn:microsoft.com/office/officeart/2018/2/layout/IconLabelDescriptionList"/>
    <dgm:cxn modelId="{D6E2B323-58B9-D04C-9F78-CF5BBD88EAF5}" type="presParOf" srcId="{64D3497B-F1FD-4D7F-A745-0FFE2633F84C}" destId="{1011F00B-2CCD-48EC-A81D-E29928E1D68F}" srcOrd="1" destOrd="0" presId="urn:microsoft.com/office/officeart/2018/2/layout/IconLabelDescriptionList"/>
    <dgm:cxn modelId="{779CEEFB-279F-3348-9993-5ADD51A61043}" type="presParOf" srcId="{64D3497B-F1FD-4D7F-A745-0FFE2633F84C}" destId="{042FF192-ACB1-4C9C-8CC8-9B557A4A4094}" srcOrd="2" destOrd="0" presId="urn:microsoft.com/office/officeart/2018/2/layout/IconLabelDescriptionList"/>
    <dgm:cxn modelId="{85258F46-D758-3B46-9DC5-1A17F958D640}" type="presParOf" srcId="{64D3497B-F1FD-4D7F-A745-0FFE2633F84C}" destId="{8F412D28-E96F-4E3A-B207-BA85F7B660C8}" srcOrd="3" destOrd="0" presId="urn:microsoft.com/office/officeart/2018/2/layout/IconLabelDescriptionList"/>
    <dgm:cxn modelId="{DF5842EA-FB52-FD4A-ADF7-1C06C4D0C529}" type="presParOf" srcId="{64D3497B-F1FD-4D7F-A745-0FFE2633F84C}" destId="{E6821EA4-791C-4905-810A-D6FAB413708F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B6E3E8-8F93-9841-BEF2-D412A3F20478}">
      <dsp:nvSpPr>
        <dsp:cNvPr id="0" name=""/>
        <dsp:cNvSpPr/>
      </dsp:nvSpPr>
      <dsp:spPr>
        <a:xfrm rot="20778494">
          <a:off x="1393057" y="4015498"/>
          <a:ext cx="3098881" cy="287866"/>
        </a:xfrm>
        <a:prstGeom prst="rightArrow">
          <a:avLst/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23E09D-8F22-3946-BC28-9C1DF76BE34C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19A6E59-678C-F142-81F0-A2B6CFBCADE9}">
      <dsp:nvSpPr>
        <dsp:cNvPr id="0" name=""/>
        <dsp:cNvSpPr/>
      </dsp:nvSpPr>
      <dsp:spPr>
        <a:xfrm>
          <a:off x="0" y="0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Scalable AI &amp; ML</a:t>
          </a:r>
          <a:br>
            <a:rPr lang="en-US" sz="2100" kern="1200" dirty="0"/>
          </a:br>
          <a:r>
            <a:rPr lang="en-US" sz="2100" kern="1200" dirty="0"/>
            <a:t>Use GPU-powered deep learning for vision, language, and multimodal research; train LLMs and deploy AI pipelines for real-world tasks.</a:t>
          </a:r>
        </a:p>
      </dsp:txBody>
      <dsp:txXfrm>
        <a:off x="0" y="0"/>
        <a:ext cx="10515600" cy="1087834"/>
      </dsp:txXfrm>
    </dsp:sp>
    <dsp:sp modelId="{CE434DA4-F7FF-5343-921E-5AD8B7C6C7C7}">
      <dsp:nvSpPr>
        <dsp:cNvPr id="0" name=""/>
        <dsp:cNvSpPr/>
      </dsp:nvSpPr>
      <dsp:spPr>
        <a:xfrm>
          <a:off x="0" y="1087834"/>
          <a:ext cx="10515600" cy="0"/>
        </a:xfrm>
        <a:prstGeom prst="line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281AA72-1F99-2B4D-BF1A-C108C036602E}">
      <dsp:nvSpPr>
        <dsp:cNvPr id="0" name=""/>
        <dsp:cNvSpPr/>
      </dsp:nvSpPr>
      <dsp:spPr>
        <a:xfrm>
          <a:off x="0" y="1087834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Simulation &amp; Modeling</a:t>
          </a:r>
          <a:br>
            <a:rPr lang="en-US" sz="2100" kern="1200" dirty="0"/>
          </a:br>
          <a:r>
            <a:rPr lang="en-US" sz="2100" kern="1200" dirty="0"/>
            <a:t>Run complex simulations for innovation systems, supply chains, and economic analyses with parallel processing.</a:t>
          </a:r>
        </a:p>
      </dsp:txBody>
      <dsp:txXfrm>
        <a:off x="0" y="1087834"/>
        <a:ext cx="10515600" cy="1087834"/>
      </dsp:txXfrm>
    </dsp:sp>
    <dsp:sp modelId="{E695FA9E-DBF0-7944-AD15-9326658337F3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9445801-2CB9-9C45-8F15-80DF048FF421}">
      <dsp:nvSpPr>
        <dsp:cNvPr id="0" name=""/>
        <dsp:cNvSpPr/>
      </dsp:nvSpPr>
      <dsp:spPr>
        <a:xfrm>
          <a:off x="0" y="2175669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Cybersecurity Research</a:t>
          </a:r>
          <a:br>
            <a:rPr lang="en-US" sz="2100" kern="1200" dirty="0"/>
          </a:br>
          <a:r>
            <a:rPr lang="en-US" sz="2100" kern="1200" dirty="0"/>
            <a:t>Simulate threats, security models, and evaluate system resilience at scale.</a:t>
          </a:r>
        </a:p>
      </dsp:txBody>
      <dsp:txXfrm>
        <a:off x="0" y="2175669"/>
        <a:ext cx="10515600" cy="1087834"/>
      </dsp:txXfrm>
    </dsp:sp>
    <dsp:sp modelId="{048ADDC6-3910-C74A-B067-B4E799BB2D1A}">
      <dsp:nvSpPr>
        <dsp:cNvPr id="0" name=""/>
        <dsp:cNvSpPr/>
      </dsp:nvSpPr>
      <dsp:spPr>
        <a:xfrm>
          <a:off x="0" y="3263503"/>
          <a:ext cx="10515600" cy="0"/>
        </a:xfrm>
        <a:prstGeom prst="line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D939855-2E92-B74F-97A3-A9589999904E}">
      <dsp:nvSpPr>
        <dsp:cNvPr id="0" name=""/>
        <dsp:cNvSpPr/>
      </dsp:nvSpPr>
      <dsp:spPr>
        <a:xfrm>
          <a:off x="0" y="3263503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Education</a:t>
          </a:r>
          <a:br>
            <a:rPr lang="en-US" sz="2100" kern="1200" dirty="0"/>
          </a:br>
          <a:r>
            <a:rPr lang="en-US" sz="2100" kern="1200" dirty="0"/>
            <a:t>BA/MA students get hands-on experience on industry-grade equipment. </a:t>
          </a:r>
        </a:p>
      </dsp:txBody>
      <dsp:txXfrm>
        <a:off x="0" y="3263503"/>
        <a:ext cx="10515600" cy="10878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78F1C7-321E-4078-B725-F95FE57190D7}">
      <dsp:nvSpPr>
        <dsp:cNvPr id="0" name=""/>
        <dsp:cNvSpPr/>
      </dsp:nvSpPr>
      <dsp:spPr>
        <a:xfrm>
          <a:off x="82613" y="90072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076B44-A7C9-4F0B-A3A4-B8E6B290E875}">
      <dsp:nvSpPr>
        <dsp:cNvPr id="0" name=""/>
        <dsp:cNvSpPr/>
      </dsp:nvSpPr>
      <dsp:spPr>
        <a:xfrm>
          <a:off x="271034" y="278494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3B6180-CC1D-45AB-A505-E6A00ABF9264}">
      <dsp:nvSpPr>
        <dsp:cNvPr id="0" name=""/>
        <dsp:cNvSpPr/>
      </dsp:nvSpPr>
      <dsp:spPr>
        <a:xfrm>
          <a:off x="1172126" y="9007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Big data analysis</a:t>
          </a:r>
        </a:p>
      </dsp:txBody>
      <dsp:txXfrm>
        <a:off x="1172126" y="90072"/>
        <a:ext cx="2114937" cy="897246"/>
      </dsp:txXfrm>
    </dsp:sp>
    <dsp:sp modelId="{FFD15190-11C4-4557-8389-3226189C8492}">
      <dsp:nvSpPr>
        <dsp:cNvPr id="0" name=""/>
        <dsp:cNvSpPr/>
      </dsp:nvSpPr>
      <dsp:spPr>
        <a:xfrm>
          <a:off x="3655575" y="90072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7008E2-792E-43E4-91AB-8520993AAF97}">
      <dsp:nvSpPr>
        <dsp:cNvPr id="0" name=""/>
        <dsp:cNvSpPr/>
      </dsp:nvSpPr>
      <dsp:spPr>
        <a:xfrm>
          <a:off x="3843996" y="278494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04D20C-A3CF-474F-A2AB-25006067641D}">
      <dsp:nvSpPr>
        <dsp:cNvPr id="0" name=""/>
        <dsp:cNvSpPr/>
      </dsp:nvSpPr>
      <dsp:spPr>
        <a:xfrm>
          <a:off x="4745088" y="9007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Sequential and </a:t>
          </a:r>
          <a:r>
            <a:rPr lang="en-US" sz="1700" i="1" kern="1200"/>
            <a:t>parallel</a:t>
          </a:r>
          <a:r>
            <a:rPr lang="en-US" sz="1700" kern="1200"/>
            <a:t> computationally expensive tasks</a:t>
          </a:r>
        </a:p>
      </dsp:txBody>
      <dsp:txXfrm>
        <a:off x="4745088" y="90072"/>
        <a:ext cx="2114937" cy="897246"/>
      </dsp:txXfrm>
    </dsp:sp>
    <dsp:sp modelId="{384E6A7C-797F-49BD-A279-5F65DDF1A03D}">
      <dsp:nvSpPr>
        <dsp:cNvPr id="0" name=""/>
        <dsp:cNvSpPr/>
      </dsp:nvSpPr>
      <dsp:spPr>
        <a:xfrm>
          <a:off x="7228536" y="90072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C46C4A-C448-46E7-9A53-9A11B1B86584}">
      <dsp:nvSpPr>
        <dsp:cNvPr id="0" name=""/>
        <dsp:cNvSpPr/>
      </dsp:nvSpPr>
      <dsp:spPr>
        <a:xfrm>
          <a:off x="7416958" y="278494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816C99-58C1-42B7-8BAD-1D8CD981C7D7}">
      <dsp:nvSpPr>
        <dsp:cNvPr id="0" name=""/>
        <dsp:cNvSpPr/>
      </dsp:nvSpPr>
      <dsp:spPr>
        <a:xfrm>
          <a:off x="8318049" y="9007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Collaborating in research projects</a:t>
          </a:r>
          <a:endParaRPr lang="en-US" sz="1700" kern="1200" dirty="0"/>
        </a:p>
      </dsp:txBody>
      <dsp:txXfrm>
        <a:off x="8318049" y="90072"/>
        <a:ext cx="2114937" cy="897246"/>
      </dsp:txXfrm>
    </dsp:sp>
    <dsp:sp modelId="{2135B7B1-D017-4280-A4B6-262301902D42}">
      <dsp:nvSpPr>
        <dsp:cNvPr id="0" name=""/>
        <dsp:cNvSpPr/>
      </dsp:nvSpPr>
      <dsp:spPr>
        <a:xfrm>
          <a:off x="82613" y="1727045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E626ED-9279-41DC-973C-FDFB00732419}">
      <dsp:nvSpPr>
        <dsp:cNvPr id="0" name=""/>
        <dsp:cNvSpPr/>
      </dsp:nvSpPr>
      <dsp:spPr>
        <a:xfrm>
          <a:off x="271034" y="1915467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DC90C9-062A-4C96-937E-0924CF9C22E8}">
      <dsp:nvSpPr>
        <dsp:cNvPr id="0" name=""/>
        <dsp:cNvSpPr/>
      </dsp:nvSpPr>
      <dsp:spPr>
        <a:xfrm>
          <a:off x="1172126" y="1727045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Storage and sharing of big data</a:t>
          </a:r>
        </a:p>
      </dsp:txBody>
      <dsp:txXfrm>
        <a:off x="1172126" y="1727045"/>
        <a:ext cx="2114937" cy="897246"/>
      </dsp:txXfrm>
    </dsp:sp>
    <dsp:sp modelId="{7BA51FD3-F312-4613-9757-1F054F96ED66}">
      <dsp:nvSpPr>
        <dsp:cNvPr id="0" name=""/>
        <dsp:cNvSpPr/>
      </dsp:nvSpPr>
      <dsp:spPr>
        <a:xfrm>
          <a:off x="3655575" y="1727045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2BCAA7-C02B-47E2-A388-659B7B14B337}">
      <dsp:nvSpPr>
        <dsp:cNvPr id="0" name=""/>
        <dsp:cNvSpPr/>
      </dsp:nvSpPr>
      <dsp:spPr>
        <a:xfrm>
          <a:off x="3843996" y="1915467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CA60EA-1742-45E7-ACFB-C22CE04076BB}">
      <dsp:nvSpPr>
        <dsp:cNvPr id="0" name=""/>
        <dsp:cNvSpPr/>
      </dsp:nvSpPr>
      <dsp:spPr>
        <a:xfrm>
          <a:off x="4745088" y="1727045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Utilization of high bandwidth</a:t>
          </a:r>
        </a:p>
      </dsp:txBody>
      <dsp:txXfrm>
        <a:off x="4745088" y="1727045"/>
        <a:ext cx="2114937" cy="897246"/>
      </dsp:txXfrm>
    </dsp:sp>
    <dsp:sp modelId="{AA1ABEB9-CFFB-4EED-B460-889E92DD627F}">
      <dsp:nvSpPr>
        <dsp:cNvPr id="0" name=""/>
        <dsp:cNvSpPr/>
      </dsp:nvSpPr>
      <dsp:spPr>
        <a:xfrm>
          <a:off x="7228536" y="1727045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9BBC6-69AE-45AF-B120-0BD3646FCE87}">
      <dsp:nvSpPr>
        <dsp:cNvPr id="0" name=""/>
        <dsp:cNvSpPr/>
      </dsp:nvSpPr>
      <dsp:spPr>
        <a:xfrm>
          <a:off x="7416958" y="1915467"/>
          <a:ext cx="520402" cy="52040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149528-D746-42E6-BD33-FD49D0335E8E}">
      <dsp:nvSpPr>
        <dsp:cNvPr id="0" name=""/>
        <dsp:cNvSpPr/>
      </dsp:nvSpPr>
      <dsp:spPr>
        <a:xfrm>
          <a:off x="8318049" y="1727045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Time saving</a:t>
          </a:r>
        </a:p>
      </dsp:txBody>
      <dsp:txXfrm>
        <a:off x="8318049" y="1727045"/>
        <a:ext cx="2114937" cy="897246"/>
      </dsp:txXfrm>
    </dsp:sp>
    <dsp:sp modelId="{BED3D0EA-58F0-B44A-98DF-B4B7E1F19C1D}">
      <dsp:nvSpPr>
        <dsp:cNvPr id="0" name=""/>
        <dsp:cNvSpPr/>
      </dsp:nvSpPr>
      <dsp:spPr>
        <a:xfrm>
          <a:off x="82613" y="3364019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4DC7DF-B0F9-F648-9246-28FF6CD032B3}">
      <dsp:nvSpPr>
        <dsp:cNvPr id="0" name=""/>
        <dsp:cNvSpPr/>
      </dsp:nvSpPr>
      <dsp:spPr>
        <a:xfrm>
          <a:off x="271034" y="3552441"/>
          <a:ext cx="520402" cy="520402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C83320-C38A-0B45-86EE-F1D27487955A}">
      <dsp:nvSpPr>
        <dsp:cNvPr id="0" name=""/>
        <dsp:cNvSpPr/>
      </dsp:nvSpPr>
      <dsp:spPr>
        <a:xfrm>
          <a:off x="1172126" y="336401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Security </a:t>
          </a:r>
        </a:p>
      </dsp:txBody>
      <dsp:txXfrm>
        <a:off x="1172126" y="3364019"/>
        <a:ext cx="2114937" cy="8972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AD58DB-5EC1-4DE5-ABBB-60CC2D4AFE72}">
      <dsp:nvSpPr>
        <dsp:cNvPr id="0" name=""/>
        <dsp:cNvSpPr/>
      </dsp:nvSpPr>
      <dsp:spPr>
        <a:xfrm>
          <a:off x="5527" y="309150"/>
          <a:ext cx="1097489" cy="10974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D17CB7-8012-451F-B44C-0C2D5F2CE129}">
      <dsp:nvSpPr>
        <dsp:cNvPr id="0" name=""/>
        <dsp:cNvSpPr/>
      </dsp:nvSpPr>
      <dsp:spPr>
        <a:xfrm>
          <a:off x="5527" y="1497630"/>
          <a:ext cx="3135684" cy="514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A separate email address for HPC- </a:t>
          </a:r>
          <a:r>
            <a:rPr lang="en-US" sz="1400" i="1" kern="1200">
              <a:hlinkClick xmlns:r="http://schemas.openxmlformats.org/officeDocument/2006/relationships" r:id="rId3"/>
            </a:rPr>
            <a:t>hpc@kristiania.no</a:t>
          </a:r>
          <a:r>
            <a:rPr lang="en-US" sz="1400" i="1" kern="1200"/>
            <a:t>. </a:t>
          </a:r>
          <a:r>
            <a:rPr lang="en-US" sz="1400" kern="1200"/>
            <a:t> --- granted</a:t>
          </a:r>
        </a:p>
      </dsp:txBody>
      <dsp:txXfrm>
        <a:off x="5527" y="1497630"/>
        <a:ext cx="3135684" cy="514448"/>
      </dsp:txXfrm>
    </dsp:sp>
    <dsp:sp modelId="{9D1F4CF6-3D9A-4A73-A560-7F790B5F8482}">
      <dsp:nvSpPr>
        <dsp:cNvPr id="0" name=""/>
        <dsp:cNvSpPr/>
      </dsp:nvSpPr>
      <dsp:spPr>
        <a:xfrm>
          <a:off x="5527" y="2054400"/>
          <a:ext cx="3135684" cy="370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78969C-0121-4966-96DD-81A971492802}">
      <dsp:nvSpPr>
        <dsp:cNvPr id="0" name=""/>
        <dsp:cNvSpPr/>
      </dsp:nvSpPr>
      <dsp:spPr>
        <a:xfrm>
          <a:off x="3689957" y="309150"/>
          <a:ext cx="1097489" cy="1097489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A7B308-4C70-4C39-B8DE-3EB989012503}">
      <dsp:nvSpPr>
        <dsp:cNvPr id="0" name=""/>
        <dsp:cNvSpPr/>
      </dsp:nvSpPr>
      <dsp:spPr>
        <a:xfrm>
          <a:off x="3689957" y="1497630"/>
          <a:ext cx="3135684" cy="514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HPC site- 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>
              <a:hlinkClick xmlns:r="http://schemas.openxmlformats.org/officeDocument/2006/relationships" r:id="rId6"/>
            </a:rPr>
            <a:t>https://kristiania-hpc.github.io/</a:t>
          </a:r>
          <a:r>
            <a:rPr lang="en-US" sz="1400" kern="1200" dirty="0"/>
            <a:t>  </a:t>
          </a:r>
        </a:p>
      </dsp:txBody>
      <dsp:txXfrm>
        <a:off x="3689957" y="1497630"/>
        <a:ext cx="3135684" cy="514448"/>
      </dsp:txXfrm>
    </dsp:sp>
    <dsp:sp modelId="{F67E67C4-9E73-4CAF-AB3D-03BEAEA746A5}">
      <dsp:nvSpPr>
        <dsp:cNvPr id="0" name=""/>
        <dsp:cNvSpPr/>
      </dsp:nvSpPr>
      <dsp:spPr>
        <a:xfrm>
          <a:off x="3689957" y="2054400"/>
          <a:ext cx="3135684" cy="370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6E837D-9ADB-43D9-ADF9-3A63AF96ECBC}">
      <dsp:nvSpPr>
        <dsp:cNvPr id="0" name=""/>
        <dsp:cNvSpPr/>
      </dsp:nvSpPr>
      <dsp:spPr>
        <a:xfrm>
          <a:off x="7374387" y="309150"/>
          <a:ext cx="1097489" cy="109748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2FF192-ACB1-4C9C-8CC8-9B557A4A4094}">
      <dsp:nvSpPr>
        <dsp:cNvPr id="0" name=""/>
        <dsp:cNvSpPr/>
      </dsp:nvSpPr>
      <dsp:spPr>
        <a:xfrm>
          <a:off x="7374387" y="1497630"/>
          <a:ext cx="3135684" cy="514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A short description and link of the HPC site to Kristiania’s research portal.  </a:t>
          </a:r>
        </a:p>
      </dsp:txBody>
      <dsp:txXfrm>
        <a:off x="7374387" y="1497630"/>
        <a:ext cx="3135684" cy="514448"/>
      </dsp:txXfrm>
    </dsp:sp>
    <dsp:sp modelId="{E6821EA4-791C-4905-810A-D6FAB413708F}">
      <dsp:nvSpPr>
        <dsp:cNvPr id="0" name=""/>
        <dsp:cNvSpPr/>
      </dsp:nvSpPr>
      <dsp:spPr>
        <a:xfrm>
          <a:off x="7374387" y="2054400"/>
          <a:ext cx="3135684" cy="370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1F26FC-A84F-1848-AF4D-2E6567CB03BB}" type="datetimeFigureOut">
              <a:rPr lang="en-US" smtClean="0"/>
              <a:t>6/23/25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3EAF09-3992-AC42-A68C-6E8775745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89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3EAF09-3992-AC42-A68C-6E87757457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640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7B397-4C23-EDB4-F107-2F61FF968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90FEA2-4A2B-25CF-9586-7021A0D9A0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87239-E058-1DB0-FE1D-CE59245A1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77F49-3D29-3745-8F75-0E9CDFA3EAA9}" type="datetimeFigureOut">
              <a:rPr lang="en-US" smtClean="0"/>
              <a:t>6/23/25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531CF-B527-60A3-E2BD-220086A28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8D7C1-F6CF-9C0D-9FAC-2EBE999FE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D2E3B-1E2B-614B-849A-AB68CCE24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163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D505C-9A10-1A69-BD2D-B5AC265F0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61D53A-1768-5E05-474A-17E57F914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DB657-2613-1206-9A54-2AAC322EA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77F49-3D29-3745-8F75-0E9CDFA3EAA9}" type="datetimeFigureOut">
              <a:rPr lang="en-US" smtClean="0"/>
              <a:t>6/23/25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72AE7-D82E-CCCB-5A5B-991F97E4A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20D4D-11E0-1C8A-C440-AF5DF192A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D2E3B-1E2B-614B-849A-AB68CCE24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638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67B22B-7C82-32E7-5156-F64C59901E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27CF9B-C756-517D-D934-F5A6DFA0EE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5A83B-AD84-C782-53DA-B272FB8D0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77F49-3D29-3745-8F75-0E9CDFA3EAA9}" type="datetimeFigureOut">
              <a:rPr lang="en-US" smtClean="0"/>
              <a:t>6/23/25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3FD2B-AAF7-B2FA-45BE-6AEC9450E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0FA57-A47B-C5FA-79AF-732353794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D2E3B-1E2B-614B-849A-AB68CCE24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143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7941A-3363-E27C-AD22-1121C983A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87FD0-FED8-90AD-679D-BAECF164D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92489-13B7-8813-2F40-B0DD695C4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77F49-3D29-3745-8F75-0E9CDFA3EAA9}" type="datetimeFigureOut">
              <a:rPr lang="en-US" smtClean="0"/>
              <a:t>6/23/25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11932D-E0D8-7AFC-26A3-61EEA78B1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61EF2-7954-A379-7F26-2A63CCD18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D2E3B-1E2B-614B-849A-AB68CCE24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561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2FA26-72BC-3C64-E6C9-CFB5ED6A3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D9644-8BE2-4EE3-46B6-EEEB75E1D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D3932-DD09-75CD-0F4A-A2D063B42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77F49-3D29-3745-8F75-0E9CDFA3EAA9}" type="datetimeFigureOut">
              <a:rPr lang="en-US" smtClean="0"/>
              <a:t>6/23/25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4A23C-3416-B944-00D7-5C6BC390B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058B0-3EFB-6E74-B267-A3ACD48E1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D2E3B-1E2B-614B-849A-AB68CCE24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742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D7D50-5C46-A931-5B8A-919BFF2BB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CC9EA-EAC6-D346-6289-F8F9F76AF8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DEE4EA-B6E2-66CE-F7C2-CC963F98EC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43F9D-EB9B-6E9D-3DE1-49103F651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77F49-3D29-3745-8F75-0E9CDFA3EAA9}" type="datetimeFigureOut">
              <a:rPr lang="en-US" smtClean="0"/>
              <a:t>6/23/25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13580A-76A6-4AEA-AFEB-AA030192E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123F3D-B8AF-53E3-2CC7-CDAB6615C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D2E3B-1E2B-614B-849A-AB68CCE24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8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4FE3-56F9-74BF-0C85-AFA674F9A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72169-34D0-BF5A-7D4A-1FD24F9B7D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1A42A4-0ADE-70DB-0A19-B545263650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51C015-FC59-BD28-8689-205B396420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E8D92A-3D53-5B50-8447-BD3E53C013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781986-ED03-79E5-BEE1-F9BE585E8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77F49-3D29-3745-8F75-0E9CDFA3EAA9}" type="datetimeFigureOut">
              <a:rPr lang="en-US" smtClean="0"/>
              <a:t>6/23/25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EAE5FE-F7C0-A722-ADB3-72672E663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5A5BFE-12A4-E877-ADC4-A5E9F526E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D2E3B-1E2B-614B-849A-AB68CCE24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79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2552E-759C-D819-354C-6C62A8A07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9138CA-097E-3B78-2786-22C6177E4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77F49-3D29-3745-8F75-0E9CDFA3EAA9}" type="datetimeFigureOut">
              <a:rPr lang="en-US" smtClean="0"/>
              <a:t>6/23/25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CD495F-0987-8FDC-9329-7302DF8BF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18D12-6F97-C2AD-75D7-950B52FF0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D2E3B-1E2B-614B-849A-AB68CCE24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093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5C49B6-EEB7-A07B-E238-CB3F25466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77F49-3D29-3745-8F75-0E9CDFA3EAA9}" type="datetimeFigureOut">
              <a:rPr lang="en-US" smtClean="0"/>
              <a:t>6/23/25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2AED22-7AD9-0A15-E474-6D189F2BA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42864E-CF52-59F7-7763-3293FD99E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D2E3B-1E2B-614B-849A-AB68CCE24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921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FE86A-A53C-7AF7-52C6-47A865D30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FED44-EE16-651D-45C7-325CC17E1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51005F-BB3E-4670-B0A3-BAACF748CA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A0BB21-7878-9344-36F5-D0CA880A0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77F49-3D29-3745-8F75-0E9CDFA3EAA9}" type="datetimeFigureOut">
              <a:rPr lang="en-US" smtClean="0"/>
              <a:t>6/23/25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F8BBD-A6E4-8504-861F-B2A875D06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3BD093-04BD-FF47-FBDC-EDB20EBB3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D2E3B-1E2B-614B-849A-AB68CCE24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412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7DFFF-BA62-7156-93ED-381FDC4B1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B7467B-5315-BC60-F985-05FCC4EDB9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7D331-8AF3-14BA-A0DF-9D5D51DDC4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9A9D54-E8B0-FAA3-3F17-2DCBDE9B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77F49-3D29-3745-8F75-0E9CDFA3EAA9}" type="datetimeFigureOut">
              <a:rPr lang="en-US" smtClean="0"/>
              <a:t>6/23/25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E53F05-B6C4-24AD-FE45-2821774C1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84DEAD-15A6-338D-2900-82DAFAE04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D2E3B-1E2B-614B-849A-AB68CCE24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34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B4F671-4196-21A3-4481-D6801E8DC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CEA351-63F4-4767-8B6C-4A16B3AFF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815CA-C96D-A8C4-0E0D-7BFEA29120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77F49-3D29-3745-8F75-0E9CDFA3EAA9}" type="datetimeFigureOut">
              <a:rPr lang="en-US" smtClean="0"/>
              <a:t>6/23/25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F4462-AA86-E9CA-DF81-A798FE9AB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94F91-3DDA-E257-2DD8-F50C5BE7C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D2E3B-1E2B-614B-849A-AB68CCE24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90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kristiania-hpc.github.io/build/usage.html" TargetMode="External"/><Relationship Id="rId2" Type="http://schemas.openxmlformats.org/officeDocument/2006/relationships/hyperlink" Target="https://kristiania-hpc.github.io/build/acces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ristiania-hpc/examples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NULL" TargetMode="Externa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hyperlink" Target="https://training.pages.sigma2.no/tutorials/hpc-intro/episodes/12-cluster.html" TargetMode="External"/><Relationship Id="rId4" Type="http://schemas.openxmlformats.org/officeDocument/2006/relationships/diagramLayout" Target="../diagrams/layout4.xml"/><Relationship Id="rId9" Type="http://schemas.openxmlformats.org/officeDocument/2006/relationships/hyperlink" Target="https://github.com/kristiania-hpc/exampl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1F3C4-E76A-F46D-7360-AABA390FE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9956"/>
            <a:ext cx="10515600" cy="1023408"/>
          </a:xfrm>
        </p:spPr>
        <p:txBody>
          <a:bodyPr/>
          <a:lstStyle/>
          <a:p>
            <a:r>
              <a:rPr lang="en-US" sz="4400" b="1" dirty="0">
                <a:latin typeface="Calibri Light"/>
                <a:ea typeface="Calibri Light"/>
                <a:cs typeface="Calibri Light"/>
              </a:rPr>
              <a:t>Kristiania HPC with GPU power for Research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F47240-8A13-430A-F539-FB4FF63D50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678" r="12993" b="2"/>
          <a:stretch/>
        </p:blipFill>
        <p:spPr>
          <a:xfrm>
            <a:off x="6513947" y="1847900"/>
            <a:ext cx="3931920" cy="4005072"/>
          </a:xfrm>
          <a:prstGeom prst="rect">
            <a:avLst/>
          </a:prstGeom>
        </p:spPr>
      </p:pic>
      <p:pic>
        <p:nvPicPr>
          <p:cNvPr id="4" name="Picture 3" descr="A close up of a computer&#10;&#10;Description automatically generated">
            <a:extLst>
              <a:ext uri="{FF2B5EF4-FFF2-40B4-BE49-F238E27FC236}">
                <a16:creationId xmlns:a16="http://schemas.microsoft.com/office/drawing/2014/main" id="{C55476EB-9E2B-AD29-FF28-A7BAA1D08D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87" t="12654" r="9303" b="20164"/>
          <a:stretch/>
        </p:blipFill>
        <p:spPr>
          <a:xfrm rot="5400000">
            <a:off x="274247" y="2615052"/>
            <a:ext cx="4244719" cy="2710416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746C8FB-D1E7-CC63-487C-79D943C6DCE5}"/>
              </a:ext>
            </a:extLst>
          </p:cNvPr>
          <p:cNvSpPr/>
          <p:nvPr/>
        </p:nvSpPr>
        <p:spPr>
          <a:xfrm>
            <a:off x="1176867" y="4461933"/>
            <a:ext cx="2269066" cy="1524000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EA82317-24E9-88E5-6B02-DC3C85EA21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317710"/>
              </p:ext>
            </p:extLst>
          </p:nvPr>
        </p:nvGraphicFramePr>
        <p:xfrm>
          <a:off x="2032000" y="62144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56FB760-5431-986C-6288-B9CCD50714A5}"/>
              </a:ext>
            </a:extLst>
          </p:cNvPr>
          <p:cNvSpPr txBox="1"/>
          <p:nvPr/>
        </p:nvSpPr>
        <p:spPr>
          <a:xfrm>
            <a:off x="2025905" y="6296434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HPC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6FFAD0-C74C-7177-48B3-454CEBA50903}"/>
              </a:ext>
            </a:extLst>
          </p:cNvPr>
          <p:cNvSpPr txBox="1"/>
          <p:nvPr/>
        </p:nvSpPr>
        <p:spPr>
          <a:xfrm>
            <a:off x="8221133" y="5907954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GPU node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65E43E-FAD2-F76B-4238-E6CB12EB7DF0}"/>
              </a:ext>
            </a:extLst>
          </p:cNvPr>
          <p:cNvSpPr txBox="1"/>
          <p:nvPr/>
        </p:nvSpPr>
        <p:spPr>
          <a:xfrm>
            <a:off x="10385925" y="-416081"/>
            <a:ext cx="2072901" cy="1562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462"/>
              </a:spcAft>
            </a:pPr>
            <a:r>
              <a:rPr lang="en-US" b="1" dirty="0"/>
              <a:t>Presenter:</a:t>
            </a:r>
          </a:p>
          <a:p>
            <a:pPr>
              <a:lnSpc>
                <a:spcPct val="90000"/>
              </a:lnSpc>
              <a:spcAft>
                <a:spcPts val="462"/>
              </a:spcAft>
            </a:pPr>
            <a:r>
              <a:rPr lang="en-US" dirty="0"/>
              <a:t>Guru Bhandari</a:t>
            </a:r>
          </a:p>
        </p:txBody>
      </p:sp>
    </p:spTree>
    <p:extLst>
      <p:ext uri="{BB962C8B-B14F-4D97-AF65-F5344CB8AC3E}">
        <p14:creationId xmlns:p14="http://schemas.microsoft.com/office/powerpoint/2010/main" val="338528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50B02-2369-E5A9-9ADD-CE828DA9A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 to use it?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70C75-56A0-1F6E-9EBC-DE24697A8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Apply for access</a:t>
            </a:r>
            <a:endParaRPr lang="en-US" dirty="0"/>
          </a:p>
          <a:p>
            <a:r>
              <a:rPr lang="en-US" dirty="0">
                <a:hlinkClick r:id="rId3"/>
              </a:rPr>
              <a:t>SSH login</a:t>
            </a:r>
            <a:endParaRPr lang="en-US" dirty="0"/>
          </a:p>
          <a:p>
            <a:r>
              <a:rPr lang="en-US" dirty="0">
                <a:hlinkClick r:id="rId4"/>
              </a:rPr>
              <a:t>Example experiments</a:t>
            </a:r>
            <a:endParaRPr lang="en-US" dirty="0"/>
          </a:p>
          <a:p>
            <a:r>
              <a:rPr lang="en-US" dirty="0" err="1"/>
              <a:t>VScode</a:t>
            </a:r>
            <a:r>
              <a:rPr lang="en-US" dirty="0"/>
              <a:t> integration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Ingvild’s</a:t>
            </a:r>
            <a:r>
              <a:rPr lang="en-US" dirty="0"/>
              <a:t> research project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37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9219F-DEB8-1AFD-A48B-0EC4C654B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71799"/>
            <a:ext cx="10536936" cy="1344169"/>
          </a:xfrm>
        </p:spPr>
        <p:txBody>
          <a:bodyPr/>
          <a:lstStyle/>
          <a:p>
            <a:pPr marL="0" indent="0" algn="r">
              <a:buNone/>
            </a:pPr>
            <a:r>
              <a:rPr lang="en-US" dirty="0"/>
              <a:t>Questions ??</a:t>
            </a:r>
          </a:p>
        </p:txBody>
      </p:sp>
    </p:spTree>
    <p:extLst>
      <p:ext uri="{BB962C8B-B14F-4D97-AF65-F5344CB8AC3E}">
        <p14:creationId xmlns:p14="http://schemas.microsoft.com/office/powerpoint/2010/main" val="231623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F94DD-C503-58C7-11A0-8F3319D67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900" b="1" dirty="0"/>
              <a:t>What is HPC?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/>
              <a:t>High Performance Computing = Many computers working together to solve big problems.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/>
              <a:t>Much faster than normal computers.</a:t>
            </a:r>
          </a:p>
          <a:p>
            <a:pPr marL="0" indent="0">
              <a:buNone/>
            </a:pPr>
            <a:r>
              <a:rPr lang="en-US" sz="1900" b="1" dirty="0"/>
              <a:t>Why GPU?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/>
              <a:t>A Graphics Processing Unit (GPU) consists of a large number of processing cores, enabling it to perform numerous calculations in parallel.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/>
              <a:t>Accelerates AI model training and inference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/>
              <a:t>Fast processing of huge datasets (image, video, or text)</a:t>
            </a:r>
          </a:p>
        </p:txBody>
      </p:sp>
      <p:pic>
        <p:nvPicPr>
          <p:cNvPr id="1026" name="Picture 2" descr="Supermicro SYS 821GE TNHR NVIDIA HGX H200 8 GPU Angle - ServeTheHome">
            <a:extLst>
              <a:ext uri="{FF2B5EF4-FFF2-40B4-BE49-F238E27FC236}">
                <a16:creationId xmlns:a16="http://schemas.microsoft.com/office/drawing/2014/main" id="{EF5A34A9-4662-850F-14A2-7FC9B1528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2" r="14382" b="2"/>
          <a:stretch>
            <a:fillRect/>
          </a:stretch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593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F252A5-03D2-4DD6-BB3C-A8C44C68A700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Applications of HPC</a:t>
            </a:r>
          </a:p>
        </p:txBody>
      </p:sp>
      <p:graphicFrame>
        <p:nvGraphicFramePr>
          <p:cNvPr id="26" name="TextBox 10">
            <a:extLst>
              <a:ext uri="{FF2B5EF4-FFF2-40B4-BE49-F238E27FC236}">
                <a16:creationId xmlns:a16="http://schemas.microsoft.com/office/drawing/2014/main" id="{99A8229C-430A-A969-195A-B5DE349720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6919403"/>
              </p:ext>
            </p:extLst>
          </p:nvPr>
        </p:nvGraphicFramePr>
        <p:xfrm>
          <a:off x="1153511" y="125333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0417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501DB68-AD08-F035-1A5C-9E15454789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599577"/>
              </p:ext>
            </p:extLst>
          </p:nvPr>
        </p:nvGraphicFramePr>
        <p:xfrm>
          <a:off x="4318691" y="248097"/>
          <a:ext cx="3288727" cy="5360371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3288727">
                  <a:extLst>
                    <a:ext uri="{9D8B030D-6E8A-4147-A177-3AD203B41FA5}">
                      <a16:colId xmlns:a16="http://schemas.microsoft.com/office/drawing/2014/main" val="27546454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err="1">
                          <a:solidFill>
                            <a:sysClr val="windowText" lastClr="000000"/>
                          </a:solidFill>
                        </a:rPr>
                        <a:t>Mgmt</a:t>
                      </a:r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 PC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2839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Switches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873920"/>
                  </a:ext>
                </a:extLst>
              </a:tr>
              <a:tr h="526288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>
                          <a:solidFill>
                            <a:sysClr val="windowText" lastClr="000000"/>
                          </a:solidFill>
                        </a:rPr>
                        <a:t>Login Node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5354068"/>
                  </a:ext>
                </a:extLst>
              </a:tr>
              <a:tr h="68987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CPUQ-01 (Compute1)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924330"/>
                  </a:ext>
                </a:extLst>
              </a:tr>
              <a:tr h="64514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CPUQ-02 (Compute2)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4712444"/>
                  </a:ext>
                </a:extLst>
              </a:tr>
              <a:tr h="566928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CPUQ-03 (Compute3)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4442215"/>
                  </a:ext>
                </a:extLst>
              </a:tr>
              <a:tr h="449057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ysClr val="windowText" lastClr="000000"/>
                          </a:solidFill>
                        </a:rPr>
                        <a:t>Shared Storage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3491219"/>
                  </a:ext>
                </a:extLst>
              </a:tr>
              <a:tr h="449057">
                <a:tc>
                  <a:txBody>
                    <a:bodyPr/>
                    <a:lstStyle/>
                    <a:p>
                      <a:pPr algn="r"/>
                      <a:endParaRPr 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7584854"/>
                  </a:ext>
                </a:extLst>
              </a:tr>
              <a:tr h="1347171">
                <a:tc>
                  <a:txBody>
                    <a:bodyPr/>
                    <a:lstStyle/>
                    <a:p>
                      <a:pPr algn="r"/>
                      <a:endParaRPr lang="en-US" sz="2400" b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r"/>
                      <a:endParaRPr lang="en-US" sz="2400" b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r"/>
                      <a:r>
                        <a:rPr 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HGXQ-01 (GPU node)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6594282"/>
                  </a:ext>
                </a:extLst>
              </a:tr>
            </a:tbl>
          </a:graphicData>
        </a:graphic>
      </p:graphicFrame>
      <p:pic>
        <p:nvPicPr>
          <p:cNvPr id="6" name="Picture 5" descr="A close up of a computer&#10;&#10;Description automatically generated">
            <a:extLst>
              <a:ext uri="{FF2B5EF4-FFF2-40B4-BE49-F238E27FC236}">
                <a16:creationId xmlns:a16="http://schemas.microsoft.com/office/drawing/2014/main" id="{63ECFF0A-9591-2E32-AD54-858D6F86A2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87" t="12654" r="9303" b="20164"/>
          <a:stretch/>
        </p:blipFill>
        <p:spPr>
          <a:xfrm rot="5400000">
            <a:off x="6974168" y="1640168"/>
            <a:ext cx="6368886" cy="4066778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B1FF7BB6-5A2F-F6D0-68EA-8F098AA19FB2}"/>
              </a:ext>
            </a:extLst>
          </p:cNvPr>
          <p:cNvSpPr/>
          <p:nvPr/>
        </p:nvSpPr>
        <p:spPr>
          <a:xfrm>
            <a:off x="7654306" y="415962"/>
            <a:ext cx="470916" cy="1418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2558FE28-025D-FC55-3273-0E2A5CE029D1}"/>
              </a:ext>
            </a:extLst>
          </p:cNvPr>
          <p:cNvSpPr/>
          <p:nvPr/>
        </p:nvSpPr>
        <p:spPr>
          <a:xfrm>
            <a:off x="7642827" y="659802"/>
            <a:ext cx="470916" cy="1418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FAD3C886-54F2-825D-96B3-E3C9FBBD1473}"/>
              </a:ext>
            </a:extLst>
          </p:cNvPr>
          <p:cNvSpPr/>
          <p:nvPr/>
        </p:nvSpPr>
        <p:spPr>
          <a:xfrm>
            <a:off x="7657321" y="1059508"/>
            <a:ext cx="470916" cy="1418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CB76FF7-FCB2-2927-CB82-06A9FF55E7C9}"/>
              </a:ext>
            </a:extLst>
          </p:cNvPr>
          <p:cNvSpPr/>
          <p:nvPr/>
        </p:nvSpPr>
        <p:spPr>
          <a:xfrm>
            <a:off x="7654306" y="1629902"/>
            <a:ext cx="470916" cy="1418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6BB9A502-4EC0-E882-60CA-8E8C09CA950B}"/>
              </a:ext>
            </a:extLst>
          </p:cNvPr>
          <p:cNvSpPr/>
          <p:nvPr/>
        </p:nvSpPr>
        <p:spPr>
          <a:xfrm>
            <a:off x="7654306" y="2303510"/>
            <a:ext cx="470916" cy="1418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3E056824-0260-B881-9F2E-916977345F29}"/>
              </a:ext>
            </a:extLst>
          </p:cNvPr>
          <p:cNvSpPr/>
          <p:nvPr/>
        </p:nvSpPr>
        <p:spPr>
          <a:xfrm>
            <a:off x="7621524" y="2964859"/>
            <a:ext cx="470916" cy="1418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65F1336-5E2F-4C16-23CA-D5160713A94A}"/>
              </a:ext>
            </a:extLst>
          </p:cNvPr>
          <p:cNvSpPr/>
          <p:nvPr/>
        </p:nvSpPr>
        <p:spPr>
          <a:xfrm>
            <a:off x="7617730" y="3524742"/>
            <a:ext cx="470916" cy="1418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06CEA157-70E4-7612-0824-C7143554D068}"/>
              </a:ext>
            </a:extLst>
          </p:cNvPr>
          <p:cNvSpPr/>
          <p:nvPr/>
        </p:nvSpPr>
        <p:spPr>
          <a:xfrm>
            <a:off x="7561698" y="5164090"/>
            <a:ext cx="470916" cy="1418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25BD164-BF1F-63B7-A9E3-8E571F020FBA}"/>
              </a:ext>
            </a:extLst>
          </p:cNvPr>
          <p:cNvSpPr/>
          <p:nvPr/>
        </p:nvSpPr>
        <p:spPr>
          <a:xfrm>
            <a:off x="8293608" y="4386850"/>
            <a:ext cx="3310128" cy="2260838"/>
          </a:xfrm>
          <a:prstGeom prst="roundRect">
            <a:avLst/>
          </a:prstGeom>
          <a:noFill/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3405AD-EE23-B420-B57C-672DE44F950A}"/>
              </a:ext>
            </a:extLst>
          </p:cNvPr>
          <p:cNvSpPr txBox="1"/>
          <p:nvPr/>
        </p:nvSpPr>
        <p:spPr>
          <a:xfrm>
            <a:off x="989926" y="2266934"/>
            <a:ext cx="246413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Login node hosts: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/>
              <a:t>Slurm</a:t>
            </a:r>
            <a:r>
              <a:rPr lang="en-US" sz="2000" dirty="0"/>
              <a:t> scheduler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/>
              <a:t>Beegfs</a:t>
            </a:r>
            <a:r>
              <a:rPr lang="en-US" sz="2000" dirty="0"/>
              <a:t> file system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Monitoring tools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Home </a:t>
            </a:r>
            <a:r>
              <a:rPr lang="en-US" sz="2000" dirty="0" err="1"/>
              <a:t>dir</a:t>
            </a:r>
            <a:r>
              <a:rPr lang="en-US" sz="2000" dirty="0"/>
              <a:t> (100GB)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Login space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Internet flow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15DB53-DB21-48F1-DD4E-E26DD4ADCC91}"/>
              </a:ext>
            </a:extLst>
          </p:cNvPr>
          <p:cNvSpPr txBox="1"/>
          <p:nvPr/>
        </p:nvSpPr>
        <p:spPr>
          <a:xfrm>
            <a:off x="996694" y="4627933"/>
            <a:ext cx="28803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Storage node has-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Software modules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Project storage (1TB)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53D884-9FAF-BA43-B62D-2B97EF678A40}"/>
              </a:ext>
            </a:extLst>
          </p:cNvPr>
          <p:cNvSpPr txBox="1"/>
          <p:nvPr/>
        </p:nvSpPr>
        <p:spPr>
          <a:xfrm>
            <a:off x="752111" y="402156"/>
            <a:ext cx="36080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7620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we have in HPC cluster?</a:t>
            </a:r>
          </a:p>
        </p:txBody>
      </p:sp>
    </p:spTree>
    <p:extLst>
      <p:ext uri="{BB962C8B-B14F-4D97-AF65-F5344CB8AC3E}">
        <p14:creationId xmlns:p14="http://schemas.microsoft.com/office/powerpoint/2010/main" val="2957805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1C680E37-FAFB-2698-CD84-A873067B56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6943984"/>
              </p:ext>
            </p:extLst>
          </p:nvPr>
        </p:nvGraphicFramePr>
        <p:xfrm>
          <a:off x="82296" y="715054"/>
          <a:ext cx="8211313" cy="3207721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969264">
                  <a:extLst>
                    <a:ext uri="{9D8B030D-6E8A-4147-A177-3AD203B41FA5}">
                      <a16:colId xmlns:a16="http://schemas.microsoft.com/office/drawing/2014/main" val="1347591035"/>
                    </a:ext>
                  </a:extLst>
                </a:gridCol>
                <a:gridCol w="758266">
                  <a:extLst>
                    <a:ext uri="{9D8B030D-6E8A-4147-A177-3AD203B41FA5}">
                      <a16:colId xmlns:a16="http://schemas.microsoft.com/office/drawing/2014/main" val="76043294"/>
                    </a:ext>
                  </a:extLst>
                </a:gridCol>
                <a:gridCol w="1197809">
                  <a:extLst>
                    <a:ext uri="{9D8B030D-6E8A-4147-A177-3AD203B41FA5}">
                      <a16:colId xmlns:a16="http://schemas.microsoft.com/office/drawing/2014/main" val="1069092617"/>
                    </a:ext>
                  </a:extLst>
                </a:gridCol>
                <a:gridCol w="977529">
                  <a:extLst>
                    <a:ext uri="{9D8B030D-6E8A-4147-A177-3AD203B41FA5}">
                      <a16:colId xmlns:a16="http://schemas.microsoft.com/office/drawing/2014/main" val="3097747163"/>
                    </a:ext>
                  </a:extLst>
                </a:gridCol>
                <a:gridCol w="1083746">
                  <a:extLst>
                    <a:ext uri="{9D8B030D-6E8A-4147-A177-3AD203B41FA5}">
                      <a16:colId xmlns:a16="http://schemas.microsoft.com/office/drawing/2014/main" val="1938387785"/>
                    </a:ext>
                  </a:extLst>
                </a:gridCol>
                <a:gridCol w="1140725">
                  <a:extLst>
                    <a:ext uri="{9D8B030D-6E8A-4147-A177-3AD203B41FA5}">
                      <a16:colId xmlns:a16="http://schemas.microsoft.com/office/drawing/2014/main" val="2319439451"/>
                    </a:ext>
                  </a:extLst>
                </a:gridCol>
                <a:gridCol w="929472">
                  <a:extLst>
                    <a:ext uri="{9D8B030D-6E8A-4147-A177-3AD203B41FA5}">
                      <a16:colId xmlns:a16="http://schemas.microsoft.com/office/drawing/2014/main" val="1812884051"/>
                    </a:ext>
                  </a:extLst>
                </a:gridCol>
                <a:gridCol w="1154502">
                  <a:extLst>
                    <a:ext uri="{9D8B030D-6E8A-4147-A177-3AD203B41FA5}">
                      <a16:colId xmlns:a16="http://schemas.microsoft.com/office/drawing/2014/main" val="452206764"/>
                    </a:ext>
                  </a:extLst>
                </a:gridCol>
              </a:tblGrid>
              <a:tr h="863466">
                <a:tc>
                  <a:txBody>
                    <a:bodyPr/>
                    <a:lstStyle/>
                    <a:p>
                      <a:r>
                        <a:rPr lang="en-US" sz="2000"/>
                        <a:t>Node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CPUs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Memory (GB)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Sockets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Cores/Socket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Threads/Core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GPUs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Partition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0155618"/>
                  </a:ext>
                </a:extLst>
              </a:tr>
              <a:tr h="504832">
                <a:tc>
                  <a:txBody>
                    <a:bodyPr/>
                    <a:lstStyle/>
                    <a:p>
                      <a:r>
                        <a:rPr lang="en-US" sz="2400"/>
                        <a:t>epyc1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251 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CPUQ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6179211"/>
                  </a:ext>
                </a:extLst>
              </a:tr>
              <a:tr h="504832">
                <a:tc>
                  <a:txBody>
                    <a:bodyPr/>
                    <a:lstStyle/>
                    <a:p>
                      <a:r>
                        <a:rPr lang="en-US" sz="2400"/>
                        <a:t>epyc2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251 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CPUQ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6870307"/>
                  </a:ext>
                </a:extLst>
              </a:tr>
              <a:tr h="504832">
                <a:tc>
                  <a:txBody>
                    <a:bodyPr/>
                    <a:lstStyle/>
                    <a:p>
                      <a:r>
                        <a:rPr lang="en-US" sz="2400"/>
                        <a:t>epyc3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251 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CPUQ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0539127"/>
                  </a:ext>
                </a:extLst>
              </a:tr>
              <a:tr h="829759">
                <a:tc>
                  <a:txBody>
                    <a:bodyPr/>
                    <a:lstStyle/>
                    <a:p>
                      <a:r>
                        <a:rPr lang="en-US" sz="2400"/>
                        <a:t>hgx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3023 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HGXQ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484007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A42232A-8410-490A-F967-8B6823FBCDB0}"/>
              </a:ext>
            </a:extLst>
          </p:cNvPr>
          <p:cNvSpPr txBox="1"/>
          <p:nvPr/>
        </p:nvSpPr>
        <p:spPr>
          <a:xfrm>
            <a:off x="294998" y="4528103"/>
            <a:ext cx="79986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Note: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Epyc1, 2 and 3 have Dell PowerEdge R7515 AMD 7542 2.9PGz, 32C/64T128M, 225W, 3200 in each.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Persistent storage: Dell EMC ME4012 Storage Array 192TB hard drives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Dell EMC S4112 for networking</a:t>
            </a:r>
          </a:p>
        </p:txBody>
      </p:sp>
      <p:graphicFrame>
        <p:nvGraphicFramePr>
          <p:cNvPr id="14" name="Content Placeholder 3">
            <a:extLst>
              <a:ext uri="{FF2B5EF4-FFF2-40B4-BE49-F238E27FC236}">
                <a16:creationId xmlns:a16="http://schemas.microsoft.com/office/drawing/2014/main" id="{417133A5-FE0D-09F6-1C50-3BB36EA43D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4349978"/>
              </p:ext>
            </p:extLst>
          </p:nvPr>
        </p:nvGraphicFramePr>
        <p:xfrm>
          <a:off x="8470392" y="701186"/>
          <a:ext cx="3721608" cy="4950316"/>
        </p:xfrm>
        <a:graphic>
          <a:graphicData uri="http://schemas.openxmlformats.org/drawingml/2006/table">
            <a:tbl>
              <a:tblPr/>
              <a:tblGrid>
                <a:gridCol w="1860804">
                  <a:extLst>
                    <a:ext uri="{9D8B030D-6E8A-4147-A177-3AD203B41FA5}">
                      <a16:colId xmlns:a16="http://schemas.microsoft.com/office/drawing/2014/main" val="4168642540"/>
                    </a:ext>
                  </a:extLst>
                </a:gridCol>
                <a:gridCol w="1860804">
                  <a:extLst>
                    <a:ext uri="{9D8B030D-6E8A-4147-A177-3AD203B41FA5}">
                      <a16:colId xmlns:a16="http://schemas.microsoft.com/office/drawing/2014/main" val="628779845"/>
                    </a:ext>
                  </a:extLst>
                </a:gridCol>
              </a:tblGrid>
              <a:tr h="417758">
                <a:tc>
                  <a:txBody>
                    <a:bodyPr/>
                    <a:lstStyle/>
                    <a:p>
                      <a:r>
                        <a:rPr lang="en-US" b="1" dirty="0"/>
                        <a:t>Feature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HGX H200 8-GPU Configuration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363870"/>
                  </a:ext>
                </a:extLst>
              </a:tr>
              <a:tr h="417758">
                <a:tc>
                  <a:txBody>
                    <a:bodyPr/>
                    <a:lstStyle/>
                    <a:p>
                      <a:r>
                        <a:rPr lang="en-US" b="1" dirty="0"/>
                        <a:t>GPU Architecture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NVIDIA Hopper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09452"/>
                  </a:ext>
                </a:extLst>
              </a:tr>
              <a:tr h="417758">
                <a:tc>
                  <a:txBody>
                    <a:bodyPr/>
                    <a:lstStyle/>
                    <a:p>
                      <a:r>
                        <a:rPr lang="en-US" b="1" dirty="0"/>
                        <a:t>Number of GPUs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8x H200 SXM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170451"/>
                  </a:ext>
                </a:extLst>
              </a:tr>
              <a:tr h="417758">
                <a:tc>
                  <a:txBody>
                    <a:bodyPr/>
                    <a:lstStyle/>
                    <a:p>
                      <a:r>
                        <a:rPr lang="en-US" b="1" dirty="0"/>
                        <a:t>GPU Memory per GPU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141 GB HBM3e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504881"/>
                  </a:ext>
                </a:extLst>
              </a:tr>
              <a:tr h="417758">
                <a:tc>
                  <a:txBody>
                    <a:bodyPr/>
                    <a:lstStyle/>
                    <a:p>
                      <a:r>
                        <a:rPr lang="en-US" b="1" dirty="0"/>
                        <a:t>Total GPU Memory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1,128 GB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799971"/>
                  </a:ext>
                </a:extLst>
              </a:tr>
              <a:tr h="417758">
                <a:tc>
                  <a:txBody>
                    <a:bodyPr/>
                    <a:lstStyle/>
                    <a:p>
                      <a:r>
                        <a:rPr lang="en-US" b="1" dirty="0"/>
                        <a:t>GPU Memory Bandwidth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4.8 TB/s per GPU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095327"/>
                  </a:ext>
                </a:extLst>
              </a:tr>
              <a:tr h="417758">
                <a:tc>
                  <a:txBody>
                    <a:bodyPr/>
                    <a:lstStyle/>
                    <a:p>
                      <a:r>
                        <a:rPr lang="en-US" b="1"/>
                        <a:t>FP8 Tensor Core Performance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 PFLOPS (with sparsity)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539122"/>
                  </a:ext>
                </a:extLst>
              </a:tr>
              <a:tr h="417758">
                <a:tc>
                  <a:txBody>
                    <a:bodyPr/>
                    <a:lstStyle/>
                    <a:p>
                      <a:r>
                        <a:rPr lang="en-US" b="1" dirty="0" err="1"/>
                        <a:t>NVLink</a:t>
                      </a:r>
                      <a:r>
                        <a:rPr lang="en-US" b="1" dirty="0"/>
                        <a:t> Bandwidth per GPU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900 GB/s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940224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91FBA1C-63F5-3E9C-AC7C-36203537EB64}"/>
              </a:ext>
            </a:extLst>
          </p:cNvPr>
          <p:cNvSpPr txBox="1"/>
          <p:nvPr/>
        </p:nvSpPr>
        <p:spPr>
          <a:xfrm>
            <a:off x="2385086" y="240414"/>
            <a:ext cx="180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HPC specification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1EAA1D-0680-13DB-6790-F978A27062E5}"/>
              </a:ext>
            </a:extLst>
          </p:cNvPr>
          <p:cNvSpPr txBox="1"/>
          <p:nvPr/>
        </p:nvSpPr>
        <p:spPr>
          <a:xfrm>
            <a:off x="9180576" y="240414"/>
            <a:ext cx="1828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GPU specification</a:t>
            </a:r>
          </a:p>
        </p:txBody>
      </p:sp>
    </p:spTree>
    <p:extLst>
      <p:ext uri="{BB962C8B-B14F-4D97-AF65-F5344CB8AC3E}">
        <p14:creationId xmlns:p14="http://schemas.microsoft.com/office/powerpoint/2010/main" val="2457141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Rectangle 1111">
            <a:extLst>
              <a:ext uri="{FF2B5EF4-FFF2-40B4-BE49-F238E27FC236}">
                <a16:creationId xmlns:a16="http://schemas.microsoft.com/office/drawing/2014/main" id="{ED587E41-605C-A8E4-8BA5-0E0B3797C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13" name="Picture 12" descr="A diagram of a computer cluster&#10;&#10;Description automatically generated">
            <a:extLst>
              <a:ext uri="{FF2B5EF4-FFF2-40B4-BE49-F238E27FC236}">
                <a16:creationId xmlns:a16="http://schemas.microsoft.com/office/drawing/2014/main" id="{8826E947-4451-4DF7-CBE9-CF9E8E2477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025"/>
          <a:stretch>
            <a:fillRect/>
          </a:stretch>
        </p:blipFill>
        <p:spPr>
          <a:xfrm>
            <a:off x="320040" y="182880"/>
            <a:ext cx="11193499" cy="5843016"/>
          </a:xfrm>
          <a:prstGeom prst="rect">
            <a:avLst/>
          </a:prstGeom>
        </p:spPr>
      </p:pic>
      <p:sp>
        <p:nvSpPr>
          <p:cNvPr id="1114" name="Rectangle 1113">
            <a:extLst>
              <a:ext uri="{FF2B5EF4-FFF2-40B4-BE49-F238E27FC236}">
                <a16:creationId xmlns:a16="http://schemas.microsoft.com/office/drawing/2014/main" id="{EBD48A03-0DF9-3063-CB15-1BC2AEC79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11906"/>
            <a:ext cx="12191999" cy="1246094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133136-1528-D350-C5A2-69F6E26BC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5795685"/>
            <a:ext cx="5943600" cy="9601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/>
              <a:t>Workload management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E8E17B-7C68-D40B-2000-610AAC24E4C6}"/>
              </a:ext>
            </a:extLst>
          </p:cNvPr>
          <p:cNvSpPr txBox="1"/>
          <p:nvPr/>
        </p:nvSpPr>
        <p:spPr>
          <a:xfrm>
            <a:off x="7104888" y="6199631"/>
            <a:ext cx="4892039" cy="556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r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1600" dirty="0"/>
              <a:t>Source: https://training.pages.sigma2.no/tutorials/</a:t>
            </a:r>
            <a:r>
              <a:rPr lang="en-US" sz="1600" dirty="0" err="1"/>
              <a:t>hpc</a:t>
            </a:r>
            <a:r>
              <a:rPr lang="en-US" sz="1600" dirty="0"/>
              <a:t>-intro/</a:t>
            </a:r>
            <a:r>
              <a:rPr lang="en-US" sz="1600" dirty="0" err="1"/>
              <a:t>index.html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36767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7DCAB-24FC-5E30-357A-A8F127C6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Benefits of using HPC:</a:t>
            </a:r>
            <a:endParaRPr lang="en-US" dirty="0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BBF30013-5EA4-135F-D0EC-9B6F722CD9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683217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1067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9" name="Rectangle 1030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0ED2EA-3EDD-EDB4-1CB1-32A9A1E09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b="1" dirty="0"/>
              <a:t>Who can use the Kristiania-HPC infrastructure? </a:t>
            </a:r>
            <a:endParaRPr lang="en-US" sz="4000" dirty="0"/>
          </a:p>
        </p:txBody>
      </p:sp>
      <p:sp>
        <p:nvSpPr>
          <p:cNvPr id="1040" name="Rectangle 1032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9C5A82-1094-A4DB-8E49-9652CF1DF483}"/>
              </a:ext>
            </a:extLst>
          </p:cNvPr>
          <p:cNvSpPr txBox="1"/>
          <p:nvPr/>
        </p:nvSpPr>
        <p:spPr>
          <a:xfrm>
            <a:off x="841248" y="2230061"/>
            <a:ext cx="878157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50392">
              <a:spcAft>
                <a:spcPts val="600"/>
              </a:spcAft>
            </a:pPr>
            <a:r>
              <a:rPr lang="en-US" sz="2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Users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Graduate students, PhD students, researchers, and employees</a:t>
            </a:r>
          </a:p>
          <a:p>
            <a:pPr defTabSz="850392">
              <a:spcAft>
                <a:spcPts val="600"/>
              </a:spcAft>
            </a:pPr>
            <a:r>
              <a:rPr lang="en-US" sz="2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Groups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sz="2400" dirty="0"/>
              <a:t>P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rojects or Labs </a:t>
            </a:r>
          </a:p>
          <a:p>
            <a:pPr defTabSz="850392">
              <a:spcAft>
                <a:spcPts val="600"/>
              </a:spcAft>
            </a:pPr>
            <a:r>
              <a:rPr lang="en-US" sz="2400" b="1" dirty="0"/>
              <a:t>Storage</a:t>
            </a:r>
            <a:r>
              <a:rPr lang="en-US" sz="2400" dirty="0"/>
              <a:t>: Home </a:t>
            </a:r>
            <a:r>
              <a:rPr lang="en-US" sz="2400" dirty="0" err="1"/>
              <a:t>dir</a:t>
            </a:r>
            <a:r>
              <a:rPr lang="en-US" sz="2400" dirty="0"/>
              <a:t> - 100GB, and project </a:t>
            </a:r>
            <a:r>
              <a:rPr lang="en-US" sz="2400" dirty="0" err="1"/>
              <a:t>dir</a:t>
            </a:r>
            <a:r>
              <a:rPr lang="en-US" sz="2400" dirty="0"/>
              <a:t> – 1TB </a:t>
            </a:r>
          </a:p>
          <a:p>
            <a:pPr defTabSz="850392">
              <a:spcAft>
                <a:spcPts val="600"/>
              </a:spcAft>
            </a:pPr>
            <a:r>
              <a:rPr lang="en-US" sz="2400" b="1" dirty="0"/>
              <a:t>Accessibility</a:t>
            </a:r>
            <a:r>
              <a:rPr lang="en-US" sz="2400" dirty="0"/>
              <a:t>: user-level, project-level, and admins</a:t>
            </a:r>
          </a:p>
          <a:p>
            <a:pPr defTabSz="850392">
              <a:spcAft>
                <a:spcPts val="600"/>
              </a:spcAft>
            </a:pPr>
            <a:endParaRPr lang="en-US" sz="2400" dirty="0"/>
          </a:p>
          <a:p>
            <a:pPr defTabSz="850392">
              <a:spcAft>
                <a:spcPts val="600"/>
              </a:spcAft>
            </a:pPr>
            <a:endParaRPr lang="en-US" sz="2400" dirty="0"/>
          </a:p>
          <a:p>
            <a:pPr defTabSz="850392">
              <a:spcAft>
                <a:spcPts val="6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4989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1E9C463-67D1-DCDF-5B5E-01A36165C6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8607" b="7124"/>
          <a:stretch/>
        </p:blipFill>
        <p:spPr>
          <a:xfrm>
            <a:off x="20" y="29506"/>
            <a:ext cx="12191980" cy="389327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5B770-2E33-544D-F58F-E7CC8AB47E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b="1" i="1" dirty="0"/>
              <a:t>Additional information on HPC</a:t>
            </a:r>
            <a:endParaRPr lang="en-US" sz="4400" dirty="0"/>
          </a:p>
        </p:txBody>
      </p:sp>
      <p:graphicFrame>
        <p:nvGraphicFramePr>
          <p:cNvPr id="24" name="TextBox 3">
            <a:extLst>
              <a:ext uri="{FF2B5EF4-FFF2-40B4-BE49-F238E27FC236}">
                <a16:creationId xmlns:a16="http://schemas.microsoft.com/office/drawing/2014/main" id="{70B63781-D498-42EA-2013-F8C6814F43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7354053"/>
              </p:ext>
            </p:extLst>
          </p:nvPr>
        </p:nvGraphicFramePr>
        <p:xfrm>
          <a:off x="838200" y="1481027"/>
          <a:ext cx="10515600" cy="2734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820A95-D66B-998B-F0E0-0A186DA4F569}"/>
              </a:ext>
            </a:extLst>
          </p:cNvPr>
          <p:cNvSpPr txBox="1"/>
          <p:nvPr/>
        </p:nvSpPr>
        <p:spPr>
          <a:xfrm>
            <a:off x="740664" y="4258395"/>
            <a:ext cx="8567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Additional resources: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Examples: </a:t>
            </a:r>
            <a:r>
              <a:rPr lang="en-US" dirty="0">
                <a:hlinkClick r:id="rId8" invalidUrl="https:///"/>
              </a:rPr>
              <a:t>https://</a:t>
            </a:r>
            <a:r>
              <a:rPr lang="en-US" dirty="0">
                <a:hlinkClick r:id="rId9"/>
              </a:rPr>
              <a:t>https://github.com/kristiania-hpc/examples</a:t>
            </a:r>
            <a:r>
              <a:rPr lang="en-US" dirty="0"/>
              <a:t>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Documentation: </a:t>
            </a:r>
            <a:r>
              <a:rPr lang="en-US" dirty="0">
                <a:hlinkClick r:id="rId10"/>
              </a:rPr>
              <a:t>https://training.pages.sigma2.no/tutorials/hpc-intro/episodes/12-cluster.html</a:t>
            </a:r>
            <a:r>
              <a:rPr lang="en-US" dirty="0"/>
              <a:t> </a:t>
            </a:r>
          </a:p>
          <a:p>
            <a:pPr marL="285750" marR="0" lvl="0" indent="-28575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Training on HPC to the researchers/graduates: </a:t>
            </a: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once in every six months (or twice).  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605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2343</TotalTime>
  <Words>591</Words>
  <Application>Microsoft Macintosh PowerPoint</Application>
  <PresentationFormat>Widescreen</PresentationFormat>
  <Paragraphs>135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Neue Haas Grotesk Text Pro</vt:lpstr>
      <vt:lpstr>Wingdings</vt:lpstr>
      <vt:lpstr>Office Theme</vt:lpstr>
      <vt:lpstr>Kristiania HPC with GPU power for Research</vt:lpstr>
      <vt:lpstr>PowerPoint Presentation</vt:lpstr>
      <vt:lpstr>PowerPoint Presentation</vt:lpstr>
      <vt:lpstr>PowerPoint Presentation</vt:lpstr>
      <vt:lpstr>PowerPoint Presentation</vt:lpstr>
      <vt:lpstr>Workload management</vt:lpstr>
      <vt:lpstr>Benefits of using HPC:</vt:lpstr>
      <vt:lpstr>Who can use the Kristiania-HPC infrastructure? </vt:lpstr>
      <vt:lpstr>Additional information on HPC</vt:lpstr>
      <vt:lpstr>How to use it?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ITERATE AND INNOVATE FASTER</dc:title>
  <dc:creator>Guru Prasad Bhandari</dc:creator>
  <cp:lastModifiedBy>Guru Bhandari</cp:lastModifiedBy>
  <cp:revision>73</cp:revision>
  <dcterms:created xsi:type="dcterms:W3CDTF">2022-08-22T13:07:15Z</dcterms:created>
  <dcterms:modified xsi:type="dcterms:W3CDTF">2025-06-23T13:10:47Z</dcterms:modified>
</cp:coreProperties>
</file>